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421" r:id="rId3"/>
    <p:sldId id="452" r:id="rId4"/>
    <p:sldId id="442" r:id="rId5"/>
    <p:sldId id="450" r:id="rId6"/>
    <p:sldId id="446" r:id="rId7"/>
    <p:sldId id="447" r:id="rId8"/>
    <p:sldId id="448" r:id="rId9"/>
    <p:sldId id="451" r:id="rId10"/>
    <p:sldId id="44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5FC"/>
    <a:srgbClr val="73FB79"/>
    <a:srgbClr val="00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4"/>
    <p:restoredTop sz="93076"/>
  </p:normalViewPr>
  <p:slideViewPr>
    <p:cSldViewPr snapToGrid="0" snapToObjects="1" showGuides="1">
      <p:cViewPr varScale="1">
        <p:scale>
          <a:sx n="124" d="100"/>
          <a:sy n="124" d="100"/>
        </p:scale>
        <p:origin x="184" y="2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C475D-C26F-F245-98C1-7DD39B822A6F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EA80B-8D3C-FE48-909A-DD432A34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87E5-8E19-FA42-BC3E-A723171EC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0B919-F76C-6A4D-B54D-BC7E44B88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F2BEF-7B3C-DA45-9582-3069AA3B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710-0188-C04A-B45F-76D2F60E2E15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3B54D-7C0C-A343-AC09-81C494CE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62F28-E6C3-9D40-933E-96A711DF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8469-8F44-764B-8EB1-B9C2D79A6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3200"/>
            <a:ext cx="7370618" cy="168671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47887"/>
            <a:ext cx="7370618" cy="48490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94618" y="2147888"/>
            <a:ext cx="3297382" cy="2282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302327" y="2147888"/>
            <a:ext cx="110837" cy="2282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240981" y="2547684"/>
            <a:ext cx="1482437" cy="14824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47BB55-0B0D-D349-BD3E-7700C60DB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4143" y="2841257"/>
            <a:ext cx="916111" cy="8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9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3200"/>
            <a:ext cx="7370618" cy="168671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47887"/>
            <a:ext cx="7370618" cy="48490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94618" y="2147888"/>
            <a:ext cx="3297382" cy="22820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302327" y="2147888"/>
            <a:ext cx="110837" cy="22820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240981" y="2547684"/>
            <a:ext cx="1482437" cy="14824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25" y="2999342"/>
            <a:ext cx="1091184" cy="57912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2374173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3200"/>
            <a:ext cx="7370618" cy="168671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47887"/>
            <a:ext cx="7370618" cy="48490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94618" y="2147888"/>
            <a:ext cx="3297382" cy="22820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302327" y="2147888"/>
            <a:ext cx="110837" cy="22820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240981" y="2547684"/>
            <a:ext cx="1482437" cy="14824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25" y="2999342"/>
            <a:ext cx="1091184" cy="57912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211379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3200"/>
            <a:ext cx="7370618" cy="168671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47887"/>
            <a:ext cx="7370618" cy="48490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94618" y="2147888"/>
            <a:ext cx="3297382" cy="22820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302327" y="2147888"/>
            <a:ext cx="110837" cy="22820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240981" y="2547684"/>
            <a:ext cx="1482437" cy="14824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25" y="2999342"/>
            <a:ext cx="1091184" cy="57912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283304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urriculum Expectation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21" y="252414"/>
            <a:ext cx="10450755" cy="811616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735" y="2392288"/>
            <a:ext cx="10761715" cy="3493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71921" y="2078182"/>
            <a:ext cx="11035458" cy="3918790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26433" y="1825769"/>
            <a:ext cx="7159683" cy="3990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10247" y="1875113"/>
            <a:ext cx="679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4000" baseline="0" dirty="0">
                <a:solidFill>
                  <a:srgbClr val="FFC000"/>
                </a:solidFill>
              </a:rPr>
              <a:t>CURRICULUM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8887" y="252413"/>
            <a:ext cx="0" cy="8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0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urriculum Expectation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21" y="252414"/>
            <a:ext cx="10450755" cy="811616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735" y="2392288"/>
            <a:ext cx="10761715" cy="3493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71921" y="2078182"/>
            <a:ext cx="11035458" cy="3918790"/>
          </a:xfrm>
          <a:prstGeom prst="rect">
            <a:avLst/>
          </a:prstGeom>
          <a:noFill/>
          <a:ln>
            <a:solidFill>
              <a:srgbClr val="00E91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26433" y="1825769"/>
            <a:ext cx="7159683" cy="3990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10247" y="1875113"/>
            <a:ext cx="679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4000" baseline="0" dirty="0">
                <a:solidFill>
                  <a:srgbClr val="00E917"/>
                </a:solidFill>
              </a:rPr>
              <a:t>CURRICULUM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8887" y="252413"/>
            <a:ext cx="0" cy="8116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20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Content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5735" y="6249385"/>
            <a:ext cx="11606266" cy="369332"/>
            <a:chOff x="585735" y="6249385"/>
            <a:chExt cx="11606266" cy="369332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1645920" y="6450676"/>
              <a:ext cx="105460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85735" y="624938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MR</a:t>
              </a:r>
              <a:r>
                <a:rPr lang="en-US" b="1" dirty="0"/>
                <a:t>STAV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68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C556-E88E-8C40-BF00-692E24DF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6AB8F-0B16-8A4A-86D6-4EFA8DB21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07A0E-1B5D-B349-8A5B-11D56203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710-0188-C04A-B45F-76D2F60E2E15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CBE35-D332-9745-A0A1-6EB457D6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F261-6338-DF41-924B-794D06BD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8469-8F44-764B-8EB1-B9C2D79A6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sic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5735" y="6249385"/>
            <a:ext cx="11606266" cy="369332"/>
            <a:chOff x="585735" y="6249385"/>
            <a:chExt cx="11606266" cy="369332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1645920" y="6450676"/>
              <a:ext cx="105460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85735" y="6249385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MR</a:t>
              </a:r>
              <a:r>
                <a:rPr lang="en-US" b="1" dirty="0"/>
                <a:t>STAV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78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42F7-1862-384B-96F4-F469F351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17CB-DD15-834B-B6E9-2F20BA8BD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A69A2-CA86-0B4A-8C1A-83B208298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C48FF-1A75-F44F-ABF1-C4C2213F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710-0188-C04A-B45F-76D2F60E2E15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70563-DA2C-6C4F-87F5-1414D3E1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F2738-154E-1844-9AB7-0A38CECA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8469-8F44-764B-8EB1-B9C2D79A6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BB7F-F4EB-F646-93ED-335E9495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365125"/>
            <a:ext cx="11478639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0C55-8D2F-8D46-8026-4733B0B5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825625"/>
            <a:ext cx="11478639" cy="4351338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  <a:lvl2pPr marL="457200" indent="0">
              <a:buNone/>
              <a:defRPr sz="4400"/>
            </a:lvl2pPr>
            <a:lvl3pPr marL="914400" indent="0">
              <a:buNone/>
              <a:defRPr sz="40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117299-E996-C647-AE22-AD08624F14B2}"/>
              </a:ext>
            </a:extLst>
          </p:cNvPr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FCFB85-28CC-AD40-930E-A7E52DA920D3}"/>
              </a:ext>
            </a:extLst>
          </p:cNvPr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2733916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6B03-D3B9-5D41-95F6-12F36DED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1CEC1-3799-904D-871A-CA8A6E514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4AD04-35F2-7449-8EE1-DE6A9B206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08C9C-AD22-864B-934B-E3C757C68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4D734-276F-BD44-A0F1-3E0880746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E8B59-170D-624A-92D1-B874CB8D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710-0188-C04A-B45F-76D2F60E2E15}" type="datetimeFigureOut">
              <a:rPr lang="en-US" smtClean="0"/>
              <a:t>7/8/18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CB5AB-0F1E-1C4F-A2FE-0AB39AFA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0CACC-A7B2-4B4E-8189-90E7FBB3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8469-8F44-764B-8EB1-B9C2D79A6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E984-B506-B448-B3B3-6B344F56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A926D-BDF0-CD4D-B3FF-864CA317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710-0188-C04A-B45F-76D2F60E2E15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43D89-3DEF-C140-A63B-AA4009D8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E1511-88B8-684B-88C9-597D3AB6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8469-8F44-764B-8EB1-B9C2D79A6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37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9D84FF-D569-D044-BCC1-35EF169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710-0188-C04A-B45F-76D2F60E2E15}" type="datetimeFigureOut">
              <a:rPr lang="en-US" smtClean="0"/>
              <a:t>7/8/18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CAD83-2882-9A40-B05D-ABF0B7BC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CF578-B957-BE4E-B90B-517EE927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8469-8F44-764B-8EB1-B9C2D79A6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1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874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4638-9A36-0F41-B1EE-DED24818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3992D-4051-D84D-AF14-10F1F8070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B6D63-3D7D-E946-A3B6-A20398125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8AE72-41D9-8048-8EF0-DB54753B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710-0188-C04A-B45F-76D2F60E2E15}" type="datetimeFigureOut">
              <a:rPr lang="en-US" smtClean="0"/>
              <a:t>7/8/18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5F0F8-1804-BF47-85AB-D2C3B2C5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9188E-827E-6B49-92C8-DCCF6991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8469-8F44-764B-8EB1-B9C2D79A6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80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8401-A5CE-5E42-8B6F-CEC28B51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DE826-5C03-AE49-B1E6-4E6AFBA7C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6B0AC-9D94-664D-A89E-EA2C37AD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710-0188-C04A-B45F-76D2F60E2E15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2DD33-F3D8-AE4B-897C-9475202E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B5E53-91FC-524B-BB0C-A860CA1C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8469-8F44-764B-8EB1-B9C2D79A6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73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05271-09A1-A340-98A0-2042B64D1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E55E9-0421-264D-8717-A672219BE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1683C-B443-3640-8EF2-FAC89962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E710-0188-C04A-B45F-76D2F60E2E15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A5994-FA35-1047-8747-D9740832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D2CE-B71A-CA46-BF8D-60D2BE79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8469-8F44-764B-8EB1-B9C2D79A6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BB7F-F4EB-F646-93ED-335E9495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365125"/>
            <a:ext cx="11478639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0C55-8D2F-8D46-8026-4733B0B5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825625"/>
            <a:ext cx="11478639" cy="4351338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  <a:lvl2pPr marL="457200" indent="0">
              <a:buNone/>
              <a:defRPr sz="4400"/>
            </a:lvl2pPr>
            <a:lvl3pPr marL="914400" indent="0">
              <a:buNone/>
              <a:defRPr sz="40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15E90F4-DEE2-A141-B1BB-E55A3CE5D926}"/>
              </a:ext>
            </a:extLst>
          </p:cNvPr>
          <p:cNvSpPr/>
          <p:nvPr userDrawn="1"/>
        </p:nvSpPr>
        <p:spPr>
          <a:xfrm flipH="1">
            <a:off x="0" y="6025662"/>
            <a:ext cx="6894286" cy="868624"/>
          </a:xfrm>
          <a:custGeom>
            <a:avLst/>
            <a:gdLst>
              <a:gd name="connsiteX0" fmla="*/ 0 w 6894286"/>
              <a:gd name="connsiteY0" fmla="*/ 478972 h 522514"/>
              <a:gd name="connsiteX1" fmla="*/ 2177143 w 6894286"/>
              <a:gd name="connsiteY1" fmla="*/ 87086 h 522514"/>
              <a:gd name="connsiteX2" fmla="*/ 6894286 w 6894286"/>
              <a:gd name="connsiteY2" fmla="*/ 0 h 522514"/>
              <a:gd name="connsiteX3" fmla="*/ 6894286 w 6894286"/>
              <a:gd name="connsiteY3" fmla="*/ 522514 h 522514"/>
              <a:gd name="connsiteX4" fmla="*/ 0 w 6894286"/>
              <a:gd name="connsiteY4" fmla="*/ 478972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286" h="522514">
                <a:moveTo>
                  <a:pt x="0" y="478972"/>
                </a:moveTo>
                <a:lnTo>
                  <a:pt x="2177143" y="87086"/>
                </a:lnTo>
                <a:lnTo>
                  <a:pt x="6894286" y="0"/>
                </a:lnTo>
                <a:lnTo>
                  <a:pt x="6894286" y="522514"/>
                </a:lnTo>
                <a:lnTo>
                  <a:pt x="0" y="4789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487CAE4-C2C2-D249-A3F8-F0C8F197F305}"/>
              </a:ext>
            </a:extLst>
          </p:cNvPr>
          <p:cNvSpPr/>
          <p:nvPr userDrawn="1"/>
        </p:nvSpPr>
        <p:spPr>
          <a:xfrm flipH="1" flipV="1">
            <a:off x="7762671" y="-1"/>
            <a:ext cx="4429328" cy="266537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117299-E996-C647-AE22-AD08624F14B2}"/>
              </a:ext>
            </a:extLst>
          </p:cNvPr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FCFB85-28CC-AD40-930E-A7E52DA920D3}"/>
              </a:ext>
            </a:extLst>
          </p:cNvPr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174888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8A70F87-C880-1446-B522-A31BD9EF4749}"/>
              </a:ext>
            </a:extLst>
          </p:cNvPr>
          <p:cNvSpPr/>
          <p:nvPr userDrawn="1"/>
        </p:nvSpPr>
        <p:spPr>
          <a:xfrm>
            <a:off x="3290456" y="673824"/>
            <a:ext cx="5611087" cy="5611087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1BB7F-F4EB-F646-93ED-335E9495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456" y="365124"/>
            <a:ext cx="5611087" cy="6085551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15E90F4-DEE2-A141-B1BB-E55A3CE5D926}"/>
              </a:ext>
            </a:extLst>
          </p:cNvPr>
          <p:cNvSpPr/>
          <p:nvPr userDrawn="1"/>
        </p:nvSpPr>
        <p:spPr>
          <a:xfrm flipH="1">
            <a:off x="0" y="6072156"/>
            <a:ext cx="4184542" cy="868624"/>
          </a:xfrm>
          <a:custGeom>
            <a:avLst/>
            <a:gdLst>
              <a:gd name="connsiteX0" fmla="*/ 0 w 6894286"/>
              <a:gd name="connsiteY0" fmla="*/ 478972 h 522514"/>
              <a:gd name="connsiteX1" fmla="*/ 2177143 w 6894286"/>
              <a:gd name="connsiteY1" fmla="*/ 87086 h 522514"/>
              <a:gd name="connsiteX2" fmla="*/ 6894286 w 6894286"/>
              <a:gd name="connsiteY2" fmla="*/ 0 h 522514"/>
              <a:gd name="connsiteX3" fmla="*/ 6894286 w 6894286"/>
              <a:gd name="connsiteY3" fmla="*/ 522514 h 522514"/>
              <a:gd name="connsiteX4" fmla="*/ 0 w 6894286"/>
              <a:gd name="connsiteY4" fmla="*/ 478972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286" h="522514">
                <a:moveTo>
                  <a:pt x="0" y="478972"/>
                </a:moveTo>
                <a:lnTo>
                  <a:pt x="2177143" y="87086"/>
                </a:lnTo>
                <a:lnTo>
                  <a:pt x="6894286" y="0"/>
                </a:lnTo>
                <a:lnTo>
                  <a:pt x="6894286" y="522514"/>
                </a:lnTo>
                <a:lnTo>
                  <a:pt x="0" y="4789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487CAE4-C2C2-D249-A3F8-F0C8F197F305}"/>
              </a:ext>
            </a:extLst>
          </p:cNvPr>
          <p:cNvSpPr/>
          <p:nvPr userDrawn="1"/>
        </p:nvSpPr>
        <p:spPr>
          <a:xfrm flipH="1" flipV="1">
            <a:off x="7762671" y="-1"/>
            <a:ext cx="4429328" cy="266537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117299-E996-C647-AE22-AD08624F14B2}"/>
              </a:ext>
            </a:extLst>
          </p:cNvPr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FCFB85-28CC-AD40-930E-A7E52DA920D3}"/>
              </a:ext>
            </a:extLst>
          </p:cNvPr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3835607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79D0652-E939-5F45-8386-EF5895E6B325}"/>
              </a:ext>
            </a:extLst>
          </p:cNvPr>
          <p:cNvSpPr/>
          <p:nvPr userDrawn="1"/>
        </p:nvSpPr>
        <p:spPr>
          <a:xfrm flipH="1">
            <a:off x="0" y="6066758"/>
            <a:ext cx="6894286" cy="868624"/>
          </a:xfrm>
          <a:custGeom>
            <a:avLst/>
            <a:gdLst>
              <a:gd name="connsiteX0" fmla="*/ 0 w 6894286"/>
              <a:gd name="connsiteY0" fmla="*/ 478972 h 522514"/>
              <a:gd name="connsiteX1" fmla="*/ 2177143 w 6894286"/>
              <a:gd name="connsiteY1" fmla="*/ 87086 h 522514"/>
              <a:gd name="connsiteX2" fmla="*/ 6894286 w 6894286"/>
              <a:gd name="connsiteY2" fmla="*/ 0 h 522514"/>
              <a:gd name="connsiteX3" fmla="*/ 6894286 w 6894286"/>
              <a:gd name="connsiteY3" fmla="*/ 522514 h 522514"/>
              <a:gd name="connsiteX4" fmla="*/ 0 w 6894286"/>
              <a:gd name="connsiteY4" fmla="*/ 478972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286" h="522514">
                <a:moveTo>
                  <a:pt x="0" y="478972"/>
                </a:moveTo>
                <a:lnTo>
                  <a:pt x="2177143" y="87086"/>
                </a:lnTo>
                <a:lnTo>
                  <a:pt x="6894286" y="0"/>
                </a:lnTo>
                <a:lnTo>
                  <a:pt x="6894286" y="522514"/>
                </a:lnTo>
                <a:lnTo>
                  <a:pt x="0" y="4789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1BB7F-F4EB-F646-93ED-335E9495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365125"/>
            <a:ext cx="11478639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0C55-8D2F-8D46-8026-4733B0B5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825625"/>
            <a:ext cx="11478639" cy="4351338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  <a:lvl2pPr marL="457200" indent="0">
              <a:buNone/>
              <a:defRPr sz="4400"/>
            </a:lvl2pPr>
            <a:lvl3pPr marL="914400" indent="0">
              <a:buNone/>
              <a:defRPr sz="40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487CAE4-C2C2-D249-A3F8-F0C8F197F305}"/>
              </a:ext>
            </a:extLst>
          </p:cNvPr>
          <p:cNvSpPr/>
          <p:nvPr userDrawn="1"/>
        </p:nvSpPr>
        <p:spPr>
          <a:xfrm flipH="1" flipV="1">
            <a:off x="7762671" y="-1"/>
            <a:ext cx="4429328" cy="2665379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AC1CA-F12B-324D-9BC3-2D2CDD5DFEEA}"/>
              </a:ext>
            </a:extLst>
          </p:cNvPr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4D85A6-DE49-C845-AD0E-08A086881981}"/>
              </a:ext>
            </a:extLst>
          </p:cNvPr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274532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79D0652-E939-5F45-8386-EF5895E6B325}"/>
              </a:ext>
            </a:extLst>
          </p:cNvPr>
          <p:cNvSpPr/>
          <p:nvPr userDrawn="1"/>
        </p:nvSpPr>
        <p:spPr>
          <a:xfrm flipH="1">
            <a:off x="0" y="6066758"/>
            <a:ext cx="6894286" cy="868624"/>
          </a:xfrm>
          <a:custGeom>
            <a:avLst/>
            <a:gdLst>
              <a:gd name="connsiteX0" fmla="*/ 0 w 6894286"/>
              <a:gd name="connsiteY0" fmla="*/ 478972 h 522514"/>
              <a:gd name="connsiteX1" fmla="*/ 2177143 w 6894286"/>
              <a:gd name="connsiteY1" fmla="*/ 87086 h 522514"/>
              <a:gd name="connsiteX2" fmla="*/ 6894286 w 6894286"/>
              <a:gd name="connsiteY2" fmla="*/ 0 h 522514"/>
              <a:gd name="connsiteX3" fmla="*/ 6894286 w 6894286"/>
              <a:gd name="connsiteY3" fmla="*/ 522514 h 522514"/>
              <a:gd name="connsiteX4" fmla="*/ 0 w 6894286"/>
              <a:gd name="connsiteY4" fmla="*/ 478972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286" h="522514">
                <a:moveTo>
                  <a:pt x="0" y="478972"/>
                </a:moveTo>
                <a:lnTo>
                  <a:pt x="2177143" y="87086"/>
                </a:lnTo>
                <a:lnTo>
                  <a:pt x="6894286" y="0"/>
                </a:lnTo>
                <a:lnTo>
                  <a:pt x="6894286" y="522514"/>
                </a:lnTo>
                <a:lnTo>
                  <a:pt x="0" y="478972"/>
                </a:lnTo>
                <a:close/>
              </a:path>
            </a:pathLst>
          </a:custGeom>
          <a:solidFill>
            <a:srgbClr val="73FB7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1BB7F-F4EB-F646-93ED-335E9495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365125"/>
            <a:ext cx="11478639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0C55-8D2F-8D46-8026-4733B0B5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825625"/>
            <a:ext cx="11478639" cy="4351338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  <a:lvl2pPr marL="457200" indent="0">
              <a:buNone/>
              <a:defRPr sz="4400"/>
            </a:lvl2pPr>
            <a:lvl3pPr marL="914400" indent="0">
              <a:buNone/>
              <a:defRPr sz="40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487CAE4-C2C2-D249-A3F8-F0C8F197F305}"/>
              </a:ext>
            </a:extLst>
          </p:cNvPr>
          <p:cNvSpPr/>
          <p:nvPr userDrawn="1"/>
        </p:nvSpPr>
        <p:spPr>
          <a:xfrm flipH="1" flipV="1">
            <a:off x="7762671" y="-1"/>
            <a:ext cx="4429328" cy="2665379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AC1CA-F12B-324D-9BC3-2D2CDD5DFEEA}"/>
              </a:ext>
            </a:extLst>
          </p:cNvPr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4D85A6-DE49-C845-AD0E-08A086881981}"/>
              </a:ext>
            </a:extLst>
          </p:cNvPr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254112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rtup:private:var:folders:nf:c39mkv7d6ml9dv9hr2srql7cnshd6k:T:TemporaryItems:Plant-and-animal-Cell-Color-Worksheet.jpg">
            <a:extLst>
              <a:ext uri="{FF2B5EF4-FFF2-40B4-BE49-F238E27FC236}">
                <a16:creationId xmlns:a16="http://schemas.microsoft.com/office/drawing/2014/main" id="{9A373D20-FD0F-2448-B084-D39A560D7378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r="1087"/>
          <a:stretch/>
        </p:blipFill>
        <p:spPr bwMode="auto">
          <a:xfrm rot="5400000">
            <a:off x="2415822" y="-1533558"/>
            <a:ext cx="6283960" cy="103373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879D0652-E939-5F45-8386-EF5895E6B325}"/>
              </a:ext>
            </a:extLst>
          </p:cNvPr>
          <p:cNvSpPr/>
          <p:nvPr userDrawn="1"/>
        </p:nvSpPr>
        <p:spPr>
          <a:xfrm flipH="1">
            <a:off x="0" y="6066758"/>
            <a:ext cx="6894286" cy="868624"/>
          </a:xfrm>
          <a:custGeom>
            <a:avLst/>
            <a:gdLst>
              <a:gd name="connsiteX0" fmla="*/ 0 w 6894286"/>
              <a:gd name="connsiteY0" fmla="*/ 478972 h 522514"/>
              <a:gd name="connsiteX1" fmla="*/ 2177143 w 6894286"/>
              <a:gd name="connsiteY1" fmla="*/ 87086 h 522514"/>
              <a:gd name="connsiteX2" fmla="*/ 6894286 w 6894286"/>
              <a:gd name="connsiteY2" fmla="*/ 0 h 522514"/>
              <a:gd name="connsiteX3" fmla="*/ 6894286 w 6894286"/>
              <a:gd name="connsiteY3" fmla="*/ 522514 h 522514"/>
              <a:gd name="connsiteX4" fmla="*/ 0 w 6894286"/>
              <a:gd name="connsiteY4" fmla="*/ 478972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286" h="522514">
                <a:moveTo>
                  <a:pt x="0" y="478972"/>
                </a:moveTo>
                <a:lnTo>
                  <a:pt x="2177143" y="87086"/>
                </a:lnTo>
                <a:lnTo>
                  <a:pt x="6894286" y="0"/>
                </a:lnTo>
                <a:lnTo>
                  <a:pt x="6894286" y="522514"/>
                </a:lnTo>
                <a:lnTo>
                  <a:pt x="0" y="478972"/>
                </a:lnTo>
                <a:close/>
              </a:path>
            </a:pathLst>
          </a:custGeom>
          <a:solidFill>
            <a:srgbClr val="73FB7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1BB7F-F4EB-F646-93ED-335E9495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365125"/>
            <a:ext cx="11478639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0C55-8D2F-8D46-8026-4733B0B5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825625"/>
            <a:ext cx="11478639" cy="4351338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  <a:lvl2pPr marL="457200" indent="0">
              <a:buNone/>
              <a:defRPr sz="4400"/>
            </a:lvl2pPr>
            <a:lvl3pPr marL="914400" indent="0">
              <a:buNone/>
              <a:defRPr sz="40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487CAE4-C2C2-D249-A3F8-F0C8F197F305}"/>
              </a:ext>
            </a:extLst>
          </p:cNvPr>
          <p:cNvSpPr/>
          <p:nvPr userDrawn="1"/>
        </p:nvSpPr>
        <p:spPr>
          <a:xfrm flipH="1" flipV="1">
            <a:off x="7762671" y="-1"/>
            <a:ext cx="4429328" cy="2665379"/>
          </a:xfrm>
          <a:prstGeom prst="rtTriangl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AC1CA-F12B-324D-9BC3-2D2CDD5DFEEA}"/>
              </a:ext>
            </a:extLst>
          </p:cNvPr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4D85A6-DE49-C845-AD0E-08A086881981}"/>
              </a:ext>
            </a:extLst>
          </p:cNvPr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230004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A316D86-534C-EC4B-9DCC-D853588B7A2B}"/>
              </a:ext>
            </a:extLst>
          </p:cNvPr>
          <p:cNvSpPr/>
          <p:nvPr userDrawn="1"/>
        </p:nvSpPr>
        <p:spPr>
          <a:xfrm>
            <a:off x="-2044" y="0"/>
            <a:ext cx="5399314" cy="6894286"/>
          </a:xfrm>
          <a:custGeom>
            <a:avLst/>
            <a:gdLst>
              <a:gd name="connsiteX0" fmla="*/ 5399314 w 5399314"/>
              <a:gd name="connsiteY0" fmla="*/ 0 h 6894286"/>
              <a:gd name="connsiteX1" fmla="*/ 4572000 w 5399314"/>
              <a:gd name="connsiteY1" fmla="*/ 4688114 h 6894286"/>
              <a:gd name="connsiteX2" fmla="*/ 0 w 5399314"/>
              <a:gd name="connsiteY2" fmla="*/ 6894286 h 6894286"/>
              <a:gd name="connsiteX3" fmla="*/ 0 w 5399314"/>
              <a:gd name="connsiteY3" fmla="*/ 14514 h 6894286"/>
              <a:gd name="connsiteX4" fmla="*/ 5399314 w 5399314"/>
              <a:gd name="connsiteY4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9314" h="6894286">
                <a:moveTo>
                  <a:pt x="5399314" y="0"/>
                </a:moveTo>
                <a:lnTo>
                  <a:pt x="4572000" y="4688114"/>
                </a:lnTo>
                <a:lnTo>
                  <a:pt x="0" y="6894286"/>
                </a:lnTo>
                <a:lnTo>
                  <a:pt x="0" y="14514"/>
                </a:lnTo>
                <a:lnTo>
                  <a:pt x="539931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8918D26-6568-024A-8C81-A4757E674461}"/>
              </a:ext>
            </a:extLst>
          </p:cNvPr>
          <p:cNvSpPr/>
          <p:nvPr userDrawn="1"/>
        </p:nvSpPr>
        <p:spPr>
          <a:xfrm>
            <a:off x="5297714" y="6371772"/>
            <a:ext cx="6894286" cy="522514"/>
          </a:xfrm>
          <a:custGeom>
            <a:avLst/>
            <a:gdLst>
              <a:gd name="connsiteX0" fmla="*/ 0 w 6894286"/>
              <a:gd name="connsiteY0" fmla="*/ 478972 h 522514"/>
              <a:gd name="connsiteX1" fmla="*/ 2177143 w 6894286"/>
              <a:gd name="connsiteY1" fmla="*/ 87086 h 522514"/>
              <a:gd name="connsiteX2" fmla="*/ 6894286 w 6894286"/>
              <a:gd name="connsiteY2" fmla="*/ 0 h 522514"/>
              <a:gd name="connsiteX3" fmla="*/ 6894286 w 6894286"/>
              <a:gd name="connsiteY3" fmla="*/ 522514 h 522514"/>
              <a:gd name="connsiteX4" fmla="*/ 0 w 6894286"/>
              <a:gd name="connsiteY4" fmla="*/ 478972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286" h="522514">
                <a:moveTo>
                  <a:pt x="0" y="478972"/>
                </a:moveTo>
                <a:lnTo>
                  <a:pt x="2177143" y="87086"/>
                </a:lnTo>
                <a:lnTo>
                  <a:pt x="6894286" y="0"/>
                </a:lnTo>
                <a:lnTo>
                  <a:pt x="6894286" y="522514"/>
                </a:lnTo>
                <a:lnTo>
                  <a:pt x="0" y="4789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5212D24-A360-2146-91FF-F7D2345A77CB}"/>
              </a:ext>
            </a:extLst>
          </p:cNvPr>
          <p:cNvSpPr/>
          <p:nvPr userDrawn="1"/>
        </p:nvSpPr>
        <p:spPr>
          <a:xfrm>
            <a:off x="-27670" y="6026145"/>
            <a:ext cx="1930400" cy="841829"/>
          </a:xfrm>
          <a:custGeom>
            <a:avLst/>
            <a:gdLst>
              <a:gd name="connsiteX0" fmla="*/ 0 w 1930400"/>
              <a:gd name="connsiteY0" fmla="*/ 0 h 841829"/>
              <a:gd name="connsiteX1" fmla="*/ 275771 w 1930400"/>
              <a:gd name="connsiteY1" fmla="*/ 0 h 841829"/>
              <a:gd name="connsiteX2" fmla="*/ 1930400 w 1930400"/>
              <a:gd name="connsiteY2" fmla="*/ 841829 h 841829"/>
              <a:gd name="connsiteX3" fmla="*/ 14514 w 1930400"/>
              <a:gd name="connsiteY3" fmla="*/ 841829 h 841829"/>
              <a:gd name="connsiteX4" fmla="*/ 0 w 1930400"/>
              <a:gd name="connsiteY4" fmla="*/ 0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400" h="841829">
                <a:moveTo>
                  <a:pt x="0" y="0"/>
                </a:moveTo>
                <a:lnTo>
                  <a:pt x="275771" y="0"/>
                </a:lnTo>
                <a:lnTo>
                  <a:pt x="1930400" y="841829"/>
                </a:lnTo>
                <a:lnTo>
                  <a:pt x="14514" y="8418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5BFA1B1-6E2F-3341-98AB-6AB372D6089F}"/>
              </a:ext>
            </a:extLst>
          </p:cNvPr>
          <p:cNvSpPr/>
          <p:nvPr userDrawn="1"/>
        </p:nvSpPr>
        <p:spPr>
          <a:xfrm rot="10800000" flipH="1">
            <a:off x="1" y="1562"/>
            <a:ext cx="9332686" cy="796723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70C5D-1838-7140-8978-D904097A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2022763"/>
            <a:ext cx="4481739" cy="16002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6DB1-4489-CC40-A634-89B01872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914" y="548404"/>
            <a:ext cx="6444652" cy="5541736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  <a:lvl2pPr marL="457200" indent="0">
              <a:buNone/>
              <a:defRPr sz="4400"/>
            </a:lvl2pPr>
            <a:lvl3pPr marL="914400" indent="0">
              <a:buNone/>
              <a:defRPr sz="40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F6299-678B-CC4F-B017-4DEEDCA9C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286" y="3622963"/>
            <a:ext cx="4481739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5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2066DAC-88B7-6D46-B4E3-E17D6A3BDC77}"/>
              </a:ext>
            </a:extLst>
          </p:cNvPr>
          <p:cNvSpPr/>
          <p:nvPr userDrawn="1"/>
        </p:nvSpPr>
        <p:spPr>
          <a:xfrm>
            <a:off x="-14514" y="0"/>
            <a:ext cx="5399314" cy="6450676"/>
          </a:xfrm>
          <a:custGeom>
            <a:avLst/>
            <a:gdLst>
              <a:gd name="connsiteX0" fmla="*/ 5399314 w 5399314"/>
              <a:gd name="connsiteY0" fmla="*/ 0 h 6894286"/>
              <a:gd name="connsiteX1" fmla="*/ 4572000 w 5399314"/>
              <a:gd name="connsiteY1" fmla="*/ 4688114 h 6894286"/>
              <a:gd name="connsiteX2" fmla="*/ 0 w 5399314"/>
              <a:gd name="connsiteY2" fmla="*/ 6894286 h 6894286"/>
              <a:gd name="connsiteX3" fmla="*/ 0 w 5399314"/>
              <a:gd name="connsiteY3" fmla="*/ 14514 h 6894286"/>
              <a:gd name="connsiteX4" fmla="*/ 5399314 w 5399314"/>
              <a:gd name="connsiteY4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9314" h="6894286">
                <a:moveTo>
                  <a:pt x="5399314" y="0"/>
                </a:moveTo>
                <a:lnTo>
                  <a:pt x="4572000" y="4688114"/>
                </a:lnTo>
                <a:lnTo>
                  <a:pt x="0" y="6894286"/>
                </a:lnTo>
                <a:lnTo>
                  <a:pt x="0" y="14514"/>
                </a:lnTo>
                <a:lnTo>
                  <a:pt x="539931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70C5D-1838-7140-8978-D904097A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457200"/>
            <a:ext cx="4481739" cy="16002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6DB1-4489-CC40-A634-89B01872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914" y="319315"/>
            <a:ext cx="5854474" cy="5541736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  <a:lvl2pPr marL="457200" indent="0">
              <a:buNone/>
              <a:defRPr sz="4400"/>
            </a:lvl2pPr>
            <a:lvl3pPr marL="914400" indent="0">
              <a:buNone/>
              <a:defRPr sz="40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F6299-678B-CC4F-B017-4DEEDCA9C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286" y="2057400"/>
            <a:ext cx="4481739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D6B224C-6672-F742-9EFA-D656B68FB9FB}"/>
              </a:ext>
            </a:extLst>
          </p:cNvPr>
          <p:cNvSpPr/>
          <p:nvPr userDrawn="1"/>
        </p:nvSpPr>
        <p:spPr>
          <a:xfrm flipH="1">
            <a:off x="18143" y="6176963"/>
            <a:ext cx="12173857" cy="68103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8FE4CE-D48D-864D-AFE7-5D7471F3E4B4}"/>
              </a:ext>
            </a:extLst>
          </p:cNvPr>
          <p:cNvCxnSpPr/>
          <p:nvPr userDrawn="1"/>
        </p:nvCxnSpPr>
        <p:spPr>
          <a:xfrm flipH="1">
            <a:off x="1645920" y="6450676"/>
            <a:ext cx="1054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72CF9F-ECF0-FB4D-B787-1004AD34AC9D}"/>
              </a:ext>
            </a:extLst>
          </p:cNvPr>
          <p:cNvSpPr txBox="1"/>
          <p:nvPr userDrawn="1"/>
        </p:nvSpPr>
        <p:spPr>
          <a:xfrm>
            <a:off x="585735" y="62493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</a:t>
            </a:r>
            <a:r>
              <a:rPr lang="en-US" b="1" dirty="0"/>
              <a:t>STAV</a:t>
            </a:r>
          </a:p>
        </p:txBody>
      </p:sp>
    </p:spTree>
    <p:extLst>
      <p:ext uri="{BB962C8B-B14F-4D97-AF65-F5344CB8AC3E}">
        <p14:creationId xmlns:p14="http://schemas.microsoft.com/office/powerpoint/2010/main" val="207936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AAB31-5ABE-234C-AAAA-23DE0A6A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45905-E92F-5541-B3B9-D3F113037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EE1F5-BDEE-D941-A826-1C5D2FFD7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E710-0188-C04A-B45F-76D2F60E2E15}" type="datetimeFigureOut">
              <a:rPr lang="en-US" smtClean="0"/>
              <a:t>7/8/18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C1C60-9380-0B48-A14F-0CE893F4F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1EC71-61C1-D546-94B5-AF60A6A84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8469-8F44-764B-8EB1-B9C2D79A6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7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3" r:id="rId4"/>
    <p:sldLayoutId id="2147483662" r:id="rId5"/>
    <p:sldLayoutId id="2147483692" r:id="rId6"/>
    <p:sldLayoutId id="2147483694" r:id="rId7"/>
    <p:sldLayoutId id="2147483656" r:id="rId8"/>
    <p:sldLayoutId id="2147483661" r:id="rId9"/>
    <p:sldLayoutId id="2147483666" r:id="rId10"/>
    <p:sldLayoutId id="2147483686" r:id="rId11"/>
    <p:sldLayoutId id="2147483687" r:id="rId12"/>
    <p:sldLayoutId id="2147483688" r:id="rId13"/>
    <p:sldLayoutId id="2147483667" r:id="rId14"/>
    <p:sldLayoutId id="2147483691" r:id="rId15"/>
    <p:sldLayoutId id="2147483674" r:id="rId16"/>
    <p:sldLayoutId id="2147483651" r:id="rId17"/>
    <p:sldLayoutId id="2147483675" r:id="rId18"/>
    <p:sldLayoutId id="2147483652" r:id="rId19"/>
    <p:sldLayoutId id="2147483653" r:id="rId20"/>
    <p:sldLayoutId id="2147483654" r:id="rId21"/>
    <p:sldLayoutId id="2147483655" r:id="rId22"/>
    <p:sldLayoutId id="2147483660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2836CB-B0D8-5D40-941C-1CA66013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9087"/>
            <a:ext cx="7370618" cy="2097685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/>
              <a:t>PLANT &amp; </a:t>
            </a:r>
            <a:br>
              <a:rPr lang="en-US" sz="8000" dirty="0"/>
            </a:br>
            <a:r>
              <a:rPr lang="en-US" sz="8000" dirty="0"/>
              <a:t>ANIMAL CELLS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299220-06D4-E942-B681-FBAE2993C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24726"/>
            <a:ext cx="7370618" cy="484909"/>
          </a:xfrm>
        </p:spPr>
        <p:txBody>
          <a:bodyPr/>
          <a:lstStyle/>
          <a:p>
            <a:r>
              <a:rPr lang="en-CA" b="1" dirty="0"/>
              <a:t>UNDERSTANDING LIFE SYSTEMS </a:t>
            </a:r>
            <a:r>
              <a:rPr lang="en-CA" dirty="0"/>
              <a:t>CELLS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3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B75F-3A5A-5A4B-86C3-58DE9FD6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56BF-8C05-A04B-9242-75FB6DB6A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5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7113D5-AF7B-EC4E-898B-B3080F3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UNDERSTANDING LIFE SYSTEMS </a:t>
            </a:r>
            <a:r>
              <a:rPr lang="en-CA" dirty="0"/>
              <a:t>CELLS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910E-1B08-BE40-8BC7-F60895109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3.3 compare the structure and function of </a:t>
            </a:r>
            <a:r>
              <a:rPr lang="en-CA" b="1" dirty="0"/>
              <a:t>plant</a:t>
            </a:r>
            <a:r>
              <a:rPr lang="en-CA" dirty="0"/>
              <a:t> and </a:t>
            </a:r>
            <a:r>
              <a:rPr lang="en-CA" b="1" dirty="0"/>
              <a:t>animal cells </a:t>
            </a:r>
          </a:p>
        </p:txBody>
      </p:sp>
    </p:spTree>
    <p:extLst>
      <p:ext uri="{BB962C8B-B14F-4D97-AF65-F5344CB8AC3E}">
        <p14:creationId xmlns:p14="http://schemas.microsoft.com/office/powerpoint/2010/main" val="258700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7113D5-AF7B-EC4E-898B-B3080F36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UNDERSTANDING LIFE SYSTEMS </a:t>
            </a:r>
            <a:r>
              <a:rPr lang="en-CA" dirty="0"/>
              <a:t>CELLS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910E-1B08-BE40-8BC7-F60895109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3.2 </a:t>
            </a:r>
            <a:r>
              <a:rPr lang="en-CA" b="1" dirty="0"/>
              <a:t>identify structures </a:t>
            </a:r>
            <a:r>
              <a:rPr lang="en-CA" dirty="0"/>
              <a:t>and </a:t>
            </a:r>
            <a:r>
              <a:rPr lang="en-CA" b="1" dirty="0"/>
              <a:t>organelles</a:t>
            </a:r>
            <a:r>
              <a:rPr lang="en-CA" dirty="0"/>
              <a:t> in cells, </a:t>
            </a:r>
            <a:br>
              <a:rPr lang="en-CA" dirty="0"/>
            </a:br>
            <a:r>
              <a:rPr lang="en-CA" sz="3200" i="1" dirty="0"/>
              <a:t>including the nucleus, cell membrane, cell wall, chloroplasts, vacuole, mitochondria, and cytoplasm, and explain the basic functions of each</a:t>
            </a:r>
          </a:p>
        </p:txBody>
      </p:sp>
    </p:spTree>
    <p:extLst>
      <p:ext uri="{BB962C8B-B14F-4D97-AF65-F5344CB8AC3E}">
        <p14:creationId xmlns:p14="http://schemas.microsoft.com/office/powerpoint/2010/main" val="182943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74B2DD-3F7E-9749-BB33-E16A5C40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9294" y="1767154"/>
            <a:ext cx="4842706" cy="509084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77DBC6-F3AA-EB46-AF05-2DF020AA1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32" y="883577"/>
            <a:ext cx="9864504" cy="4985161"/>
          </a:xfrm>
        </p:spPr>
        <p:txBody>
          <a:bodyPr/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dirty="0"/>
              <a:t>all living things are made up of cells</a:t>
            </a:r>
            <a:endParaRPr lang="en-CA" sz="4400" dirty="0"/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dirty="0"/>
              <a:t>cells contain </a:t>
            </a:r>
            <a:r>
              <a:rPr lang="en-US" b="1" u="sng" dirty="0"/>
              <a:t>ORGANELLES</a:t>
            </a:r>
            <a:r>
              <a:rPr lang="en-US" dirty="0"/>
              <a:t> </a:t>
            </a:r>
          </a:p>
          <a:p>
            <a:pPr lvl="0"/>
            <a:r>
              <a:rPr lang="en-US" sz="3200" i="1" dirty="0"/>
              <a:t>      </a:t>
            </a:r>
            <a:r>
              <a:rPr lang="en-US" sz="3600" i="1" dirty="0"/>
              <a:t>(small structures that each have </a:t>
            </a:r>
            <a:br>
              <a:rPr lang="en-US" sz="3600" i="1" dirty="0"/>
            </a:br>
            <a:r>
              <a:rPr lang="en-US" sz="3600" i="1" dirty="0"/>
              <a:t>      a specific function)</a:t>
            </a:r>
            <a:endParaRPr lang="en-CA" sz="2800" i="1" dirty="0"/>
          </a:p>
        </p:txBody>
      </p:sp>
    </p:spTree>
    <p:extLst>
      <p:ext uri="{BB962C8B-B14F-4D97-AF65-F5344CB8AC3E}">
        <p14:creationId xmlns:p14="http://schemas.microsoft.com/office/powerpoint/2010/main" val="348529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360B0-F90C-E844-B971-5C21D14A6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636181"/>
            <a:ext cx="11478639" cy="3668894"/>
          </a:xfrm>
        </p:spPr>
        <p:txBody>
          <a:bodyPr anchor="ctr"/>
          <a:lstStyle/>
          <a:p>
            <a:pPr algn="ctr"/>
            <a:r>
              <a:rPr lang="en-US" b="1" dirty="0"/>
              <a:t>Organelles </a:t>
            </a:r>
            <a:br>
              <a:rPr lang="en-US" b="1" dirty="0"/>
            </a:br>
            <a:r>
              <a:rPr lang="en-US" dirty="0"/>
              <a:t>are similar </a:t>
            </a:r>
            <a:br>
              <a:rPr lang="en-US" dirty="0"/>
            </a:br>
            <a:r>
              <a:rPr lang="en-US" dirty="0"/>
              <a:t>to </a:t>
            </a:r>
            <a:r>
              <a:rPr lang="en-US" b="1" dirty="0"/>
              <a:t>organs </a:t>
            </a:r>
            <a:r>
              <a:rPr lang="en-US" dirty="0"/>
              <a:t>in the </a:t>
            </a:r>
            <a:br>
              <a:rPr lang="en-US" dirty="0"/>
            </a:br>
            <a:r>
              <a:rPr lang="en-US" dirty="0"/>
              <a:t>human body</a:t>
            </a:r>
            <a:endParaRPr lang="en-CA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9DFD3-2C19-D342-8B7A-7CD6D6A49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1703" y="1861283"/>
            <a:ext cx="3061803" cy="3218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C99889-FE95-A74D-8EC3-85B74C542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98" b="92197" l="10000" r="90000">
                        <a14:foregroundMark x1="36769" y1="92402" x2="41385" y2="88706"/>
                        <a14:foregroundMark x1="41692" y1="9035" x2="48615" y2="7598"/>
                        <a14:foregroundMark x1="48615" y1="7598" x2="54154" y2="8830"/>
                        <a14:foregroundMark x1="36308" y1="89117" x2="55692" y2="85626"/>
                        <a14:foregroundMark x1="52615" y1="89322" x2="61231" y2="89528"/>
                        <a14:foregroundMark x1="59077" y1="85216" x2="62000" y2="88090"/>
                      </a14:backgroundRemoval>
                    </a14:imgEffect>
                  </a14:imgLayer>
                </a14:imgProps>
              </a:ext>
            </a:extLst>
          </a:blip>
          <a:srcRect l="25281" t="5614" r="27840" b="6514"/>
          <a:stretch/>
        </p:blipFill>
        <p:spPr>
          <a:xfrm rot="21200589">
            <a:off x="8531231" y="1399158"/>
            <a:ext cx="2679691" cy="37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6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D59165-F4CD-0944-A4FE-B03D97BF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ORGANELLES </a:t>
            </a:r>
            <a:br>
              <a:rPr lang="en-US" b="1" dirty="0"/>
            </a:br>
            <a:r>
              <a:rPr lang="en-US" b="1" dirty="0"/>
              <a:t>IN ANIMAL &amp; PLANT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6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EADA-F657-BC4B-B2CA-3142E110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667820"/>
            <a:ext cx="4481739" cy="2640459"/>
          </a:xfrm>
        </p:spPr>
        <p:txBody>
          <a:bodyPr>
            <a:normAutofit/>
          </a:bodyPr>
          <a:lstStyle/>
          <a:p>
            <a:r>
              <a:rPr lang="en-US" sz="5400" b="1" dirty="0"/>
              <a:t>ORGANELLES </a:t>
            </a:r>
            <a:br>
              <a:rPr lang="en-US" sz="5400" b="1" dirty="0"/>
            </a:br>
            <a:r>
              <a:rPr lang="en-US" sz="5400" b="1" dirty="0"/>
              <a:t>IN ANIMAL &amp; PLANT CELLS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98C43-FAE8-3D42-97AB-A9D698BA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548404"/>
            <a:ext cx="7419975" cy="5541736"/>
          </a:xfrm>
        </p:spPr>
        <p:txBody>
          <a:bodyPr/>
          <a:lstStyle/>
          <a:p>
            <a:pPr algn="ctr"/>
            <a:r>
              <a:rPr lang="en-US" dirty="0"/>
              <a:t>Use the website to </a:t>
            </a:r>
            <a:br>
              <a:rPr lang="en-US" dirty="0"/>
            </a:br>
            <a:r>
              <a:rPr lang="en-US" dirty="0"/>
              <a:t>label the diagram</a:t>
            </a: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FCA23-6D07-8E4D-B16D-2264A8BD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56" y="3730547"/>
            <a:ext cx="3546401" cy="19266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BF0BA7-EDB4-AD4A-804B-C8F774780CFB}"/>
              </a:ext>
            </a:extLst>
          </p:cNvPr>
          <p:cNvSpPr/>
          <p:nvPr/>
        </p:nvSpPr>
        <p:spPr>
          <a:xfrm>
            <a:off x="7978400" y="4231524"/>
            <a:ext cx="2799164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en-US" sz="3200" b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Cytoplasm</a:t>
            </a:r>
            <a:endParaRPr lang="en-CA" sz="2800" b="1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F14CA2-8A29-8148-999A-70643CB07708}"/>
              </a:ext>
            </a:extLst>
          </p:cNvPr>
          <p:cNvSpPr/>
          <p:nvPr/>
        </p:nvSpPr>
        <p:spPr>
          <a:xfrm>
            <a:off x="4359635" y="3978986"/>
            <a:ext cx="3741730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en-US" sz="3200" b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Cell Membrane</a:t>
            </a:r>
            <a:endParaRPr lang="en-CA" sz="2800" b="1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CECAE9-BD1D-4842-B5D7-670AF194CC44}"/>
              </a:ext>
            </a:extLst>
          </p:cNvPr>
          <p:cNvSpPr/>
          <p:nvPr/>
        </p:nvSpPr>
        <p:spPr>
          <a:xfrm>
            <a:off x="6432172" y="5193930"/>
            <a:ext cx="333838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Nucleus</a:t>
            </a:r>
            <a:endParaRPr lang="en-CA" sz="2800" b="1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2DA629-BAA1-7243-A3A2-A4D45B60BCB8}"/>
              </a:ext>
            </a:extLst>
          </p:cNvPr>
          <p:cNvSpPr/>
          <p:nvPr/>
        </p:nvSpPr>
        <p:spPr>
          <a:xfrm>
            <a:off x="4545376" y="5068826"/>
            <a:ext cx="187583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Vacuole</a:t>
            </a:r>
            <a:endParaRPr lang="en-CA" sz="2800" b="1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455008-9565-C84D-82DD-0BD6CACCE38A}"/>
              </a:ext>
            </a:extLst>
          </p:cNvPr>
          <p:cNvSpPr/>
          <p:nvPr/>
        </p:nvSpPr>
        <p:spPr>
          <a:xfrm>
            <a:off x="9093449" y="5682337"/>
            <a:ext cx="282801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Mitochondria</a:t>
            </a:r>
            <a:endParaRPr lang="en-CA" sz="2800" b="1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90C766-6177-E345-B6ED-8F62901D6656}"/>
              </a:ext>
            </a:extLst>
          </p:cNvPr>
          <p:cNvSpPr/>
          <p:nvPr/>
        </p:nvSpPr>
        <p:spPr>
          <a:xfrm>
            <a:off x="5111596" y="5855462"/>
            <a:ext cx="214834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Ribosome</a:t>
            </a:r>
            <a:endParaRPr lang="en-CA" sz="2800" b="1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1B3DC6-01D2-254C-B47D-EA1CC66E44A1}"/>
              </a:ext>
            </a:extLst>
          </p:cNvPr>
          <p:cNvSpPr/>
          <p:nvPr/>
        </p:nvSpPr>
        <p:spPr>
          <a:xfrm>
            <a:off x="9418912" y="2926904"/>
            <a:ext cx="2861682" cy="10772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Endoplasmic </a:t>
            </a:r>
          </a:p>
          <a:p>
            <a:pPr algn="ctr">
              <a:spcAft>
                <a:spcPts val="0"/>
              </a:spcAft>
            </a:pPr>
            <a:r>
              <a:rPr lang="en-US" sz="3200" b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Reticulum</a:t>
            </a:r>
            <a:endParaRPr lang="en-CA" sz="2800" b="1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CA7A2-7631-F340-B596-068E87ECEE7E}"/>
              </a:ext>
            </a:extLst>
          </p:cNvPr>
          <p:cNvSpPr/>
          <p:nvPr/>
        </p:nvSpPr>
        <p:spPr>
          <a:xfrm>
            <a:off x="5820284" y="3007779"/>
            <a:ext cx="2385589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Golgi Body</a:t>
            </a:r>
            <a:endParaRPr lang="en-CA" sz="2800" b="1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B1D881-AE5F-7544-8D93-8E4BE15B39B1}"/>
              </a:ext>
            </a:extLst>
          </p:cNvPr>
          <p:cNvSpPr/>
          <p:nvPr/>
        </p:nvSpPr>
        <p:spPr>
          <a:xfrm>
            <a:off x="5111596" y="1894934"/>
            <a:ext cx="7080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bit.ly</a:t>
            </a:r>
            <a:r>
              <a:rPr lang="en-US" sz="4400" b="1" dirty="0">
                <a:solidFill>
                  <a:srgbClr val="7030A0"/>
                </a:solidFill>
              </a:rPr>
              <a:t>/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plant</a:t>
            </a:r>
            <a:r>
              <a:rPr lang="en-US" sz="4400" b="1" dirty="0" err="1">
                <a:solidFill>
                  <a:srgbClr val="7030A0"/>
                </a:solidFill>
              </a:rPr>
              <a:t>organelles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B58A3-0620-7249-AD2F-C6EB61AD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05" y="3821574"/>
            <a:ext cx="2599721" cy="16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4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04BB23-F956-0340-BE18-2ED311582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1941" y="46260"/>
            <a:ext cx="6479721" cy="68117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379A115-881F-A647-906E-EB5C35E12DA4}"/>
              </a:ext>
            </a:extLst>
          </p:cNvPr>
          <p:cNvGrpSpPr/>
          <p:nvPr/>
        </p:nvGrpSpPr>
        <p:grpSpPr>
          <a:xfrm>
            <a:off x="1116059" y="4603263"/>
            <a:ext cx="2605115" cy="277206"/>
            <a:chOff x="4431036" y="171145"/>
            <a:chExt cx="2605115" cy="2772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CC3798-7EBE-4242-BF90-F0CB51A5870A}"/>
                </a:ext>
              </a:extLst>
            </p:cNvPr>
            <p:cNvGrpSpPr/>
            <p:nvPr/>
          </p:nvGrpSpPr>
          <p:grpSpPr>
            <a:xfrm>
              <a:off x="4431036" y="171145"/>
              <a:ext cx="2498435" cy="170525"/>
              <a:chOff x="4561024" y="180110"/>
              <a:chExt cx="2498435" cy="17052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A583929-6E66-F748-817D-96D2151319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1024" y="180110"/>
                <a:ext cx="1936758" cy="0"/>
              </a:xfrm>
              <a:prstGeom prst="line">
                <a:avLst/>
              </a:prstGeom>
              <a:ln w="57150">
                <a:solidFill>
                  <a:srgbClr val="53C5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746E77A-8535-0448-9CD1-D03BAEC480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8818" y="180110"/>
                <a:ext cx="570641" cy="170525"/>
              </a:xfrm>
              <a:prstGeom prst="line">
                <a:avLst/>
              </a:prstGeom>
              <a:ln w="57150">
                <a:solidFill>
                  <a:srgbClr val="53C5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DE7865-1C8F-D54D-829E-77E69D039041}"/>
                </a:ext>
              </a:extLst>
            </p:cNvPr>
            <p:cNvSpPr/>
            <p:nvPr/>
          </p:nvSpPr>
          <p:spPr>
            <a:xfrm>
              <a:off x="6822791" y="234991"/>
              <a:ext cx="213360" cy="213360"/>
            </a:xfrm>
            <a:prstGeom prst="ellipse">
              <a:avLst/>
            </a:prstGeom>
            <a:solidFill>
              <a:srgbClr val="53C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44A720B-C240-0E44-B10B-7012792B89CB}"/>
              </a:ext>
            </a:extLst>
          </p:cNvPr>
          <p:cNvSpPr txBox="1"/>
          <p:nvPr/>
        </p:nvSpPr>
        <p:spPr>
          <a:xfrm>
            <a:off x="1039455" y="4603263"/>
            <a:ext cx="133241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CELL WALL</a:t>
            </a:r>
          </a:p>
          <a:p>
            <a:r>
              <a:rPr lang="en-US" sz="1050" i="1" dirty="0"/>
              <a:t>(Plants only)</a:t>
            </a:r>
            <a:endParaRPr lang="en-US" sz="1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C15E58-38DB-B04D-97AF-D81E986CA1A2}"/>
              </a:ext>
            </a:extLst>
          </p:cNvPr>
          <p:cNvSpPr txBox="1"/>
          <p:nvPr/>
        </p:nvSpPr>
        <p:spPr>
          <a:xfrm>
            <a:off x="7688934" y="6482336"/>
            <a:ext cx="450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INTERACT WITH THIS IMAGE - </a:t>
            </a:r>
            <a:r>
              <a:rPr lang="en-US" sz="1400" b="1" dirty="0" err="1"/>
              <a:t>bit.ly</a:t>
            </a:r>
            <a:r>
              <a:rPr lang="en-US" sz="1400" b="1" dirty="0"/>
              <a:t>/</a:t>
            </a:r>
            <a:r>
              <a:rPr lang="en-US" sz="1400" b="1" dirty="0" err="1"/>
              <a:t>plantorganelles</a:t>
            </a:r>
            <a:endParaRPr lang="en-US" sz="1400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5F45DA-3E82-D84D-BB3E-60AC69171A1C}"/>
              </a:ext>
            </a:extLst>
          </p:cNvPr>
          <p:cNvGrpSpPr/>
          <p:nvPr/>
        </p:nvGrpSpPr>
        <p:grpSpPr>
          <a:xfrm flipH="1">
            <a:off x="6729044" y="542276"/>
            <a:ext cx="3244536" cy="670986"/>
            <a:chOff x="3813102" y="164795"/>
            <a:chExt cx="3244536" cy="6709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D0BB194-1F49-574F-9515-4750C8F58291}"/>
                </a:ext>
              </a:extLst>
            </p:cNvPr>
            <p:cNvGrpSpPr/>
            <p:nvPr/>
          </p:nvGrpSpPr>
          <p:grpSpPr>
            <a:xfrm>
              <a:off x="3813102" y="164795"/>
              <a:ext cx="3137805" cy="564306"/>
              <a:chOff x="3943090" y="173760"/>
              <a:chExt cx="3137805" cy="56430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04C4289-6DB1-FD4F-BEE7-31A1150B58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090" y="180110"/>
                <a:ext cx="255469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C78CD79-4D66-4A4D-93DC-341F612B3F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6115" y="173760"/>
                <a:ext cx="604780" cy="56430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0E743C7-A24B-B047-B4BC-197EC8938458}"/>
                </a:ext>
              </a:extLst>
            </p:cNvPr>
            <p:cNvSpPr/>
            <p:nvPr/>
          </p:nvSpPr>
          <p:spPr>
            <a:xfrm>
              <a:off x="6844278" y="622421"/>
              <a:ext cx="213360" cy="213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0C40214-C54C-2B4C-9EFE-5261E06EBAE5}"/>
              </a:ext>
            </a:extLst>
          </p:cNvPr>
          <p:cNvSpPr txBox="1"/>
          <p:nvPr/>
        </p:nvSpPr>
        <p:spPr>
          <a:xfrm>
            <a:off x="8327940" y="534485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CYTOPLASM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EEB121-D4DE-5B4E-95E5-2BB928754213}"/>
              </a:ext>
            </a:extLst>
          </p:cNvPr>
          <p:cNvGrpSpPr/>
          <p:nvPr/>
        </p:nvGrpSpPr>
        <p:grpSpPr>
          <a:xfrm flipH="1" flipV="1">
            <a:off x="6952175" y="3775500"/>
            <a:ext cx="4935025" cy="277206"/>
            <a:chOff x="2101126" y="171145"/>
            <a:chExt cx="4935025" cy="27720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A680FBD-27CC-E647-AFEA-A9A955A1C10F}"/>
                </a:ext>
              </a:extLst>
            </p:cNvPr>
            <p:cNvGrpSpPr/>
            <p:nvPr/>
          </p:nvGrpSpPr>
          <p:grpSpPr>
            <a:xfrm>
              <a:off x="2101126" y="171145"/>
              <a:ext cx="4828345" cy="170525"/>
              <a:chOff x="2231114" y="180110"/>
              <a:chExt cx="4828345" cy="170525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4F415A5-D2D6-2A4C-BB66-D1F72D0800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1114" y="180110"/>
                <a:ext cx="4266665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E6E0D63-9552-F34D-8DEF-2E1B8652DD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8818" y="180110"/>
                <a:ext cx="570641" cy="17052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45F2B1B-1DF1-7D40-B72E-A3D2F2138A6B}"/>
                </a:ext>
              </a:extLst>
            </p:cNvPr>
            <p:cNvSpPr/>
            <p:nvPr/>
          </p:nvSpPr>
          <p:spPr>
            <a:xfrm>
              <a:off x="6822791" y="234991"/>
              <a:ext cx="213360" cy="213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DCBEA99-9131-064C-8BBD-E849D05AA52A}"/>
              </a:ext>
            </a:extLst>
          </p:cNvPr>
          <p:cNvSpPr txBox="1"/>
          <p:nvPr/>
        </p:nvSpPr>
        <p:spPr>
          <a:xfrm>
            <a:off x="10020228" y="4030842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MITOCHONDRIA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FB9C80-D0CC-7F49-87F7-EA8EFCDD17E0}"/>
              </a:ext>
            </a:extLst>
          </p:cNvPr>
          <p:cNvGrpSpPr/>
          <p:nvPr/>
        </p:nvGrpSpPr>
        <p:grpSpPr>
          <a:xfrm flipH="1" flipV="1">
            <a:off x="5961358" y="5143089"/>
            <a:ext cx="4935025" cy="277206"/>
            <a:chOff x="2101126" y="171145"/>
            <a:chExt cx="4935025" cy="27720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BBC020-9B42-4A44-B060-B36C443EF384}"/>
                </a:ext>
              </a:extLst>
            </p:cNvPr>
            <p:cNvGrpSpPr/>
            <p:nvPr/>
          </p:nvGrpSpPr>
          <p:grpSpPr>
            <a:xfrm>
              <a:off x="2101126" y="171145"/>
              <a:ext cx="4828345" cy="170525"/>
              <a:chOff x="2231114" y="180110"/>
              <a:chExt cx="4828345" cy="170525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D83945B-0B5D-AF49-B5B9-C43F5A4C3F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1114" y="180110"/>
                <a:ext cx="4266665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9FCA2EC-8F36-7243-9D19-CB4E68EDC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8818" y="180110"/>
                <a:ext cx="570641" cy="17052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368C180-6B97-DB40-866B-F487EB1DF89E}"/>
                </a:ext>
              </a:extLst>
            </p:cNvPr>
            <p:cNvSpPr/>
            <p:nvPr/>
          </p:nvSpPr>
          <p:spPr>
            <a:xfrm>
              <a:off x="6822791" y="234991"/>
              <a:ext cx="213360" cy="213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58D34C3-DC92-0C40-AA9D-802941D39889}"/>
              </a:ext>
            </a:extLst>
          </p:cNvPr>
          <p:cNvSpPr txBox="1"/>
          <p:nvPr/>
        </p:nvSpPr>
        <p:spPr>
          <a:xfrm>
            <a:off x="9382072" y="5398431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GOLGI BODY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743A40-28D5-744D-8F03-EA72057763DA}"/>
              </a:ext>
            </a:extLst>
          </p:cNvPr>
          <p:cNvGrpSpPr/>
          <p:nvPr/>
        </p:nvGrpSpPr>
        <p:grpSpPr>
          <a:xfrm>
            <a:off x="596974" y="2814219"/>
            <a:ext cx="5097046" cy="277206"/>
            <a:chOff x="1939105" y="171145"/>
            <a:chExt cx="5097046" cy="27720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4C59E16-1989-E740-858E-56ADD3CEDE56}"/>
                </a:ext>
              </a:extLst>
            </p:cNvPr>
            <p:cNvGrpSpPr/>
            <p:nvPr/>
          </p:nvGrpSpPr>
          <p:grpSpPr>
            <a:xfrm>
              <a:off x="1939105" y="171145"/>
              <a:ext cx="4990366" cy="170525"/>
              <a:chOff x="2069093" y="180110"/>
              <a:chExt cx="4990366" cy="17052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93FEB52-19D6-FC4F-B920-1A59EB739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9093" y="180110"/>
                <a:ext cx="4428689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12E242A-D73A-174A-BF54-350BED326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8818" y="180110"/>
                <a:ext cx="570641" cy="17052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383177C-EEFC-E54D-80A0-F07510C3857F}"/>
                </a:ext>
              </a:extLst>
            </p:cNvPr>
            <p:cNvSpPr/>
            <p:nvPr/>
          </p:nvSpPr>
          <p:spPr>
            <a:xfrm>
              <a:off x="6822791" y="234991"/>
              <a:ext cx="213360" cy="213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896A37C-D25B-3740-BD7D-A016BAEF2F60}"/>
              </a:ext>
            </a:extLst>
          </p:cNvPr>
          <p:cNvSpPr txBox="1"/>
          <p:nvPr/>
        </p:nvSpPr>
        <p:spPr>
          <a:xfrm>
            <a:off x="474681" y="2814219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VACUOLE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D25AC1-6B2E-5E4D-8C90-918C76E24B48}"/>
              </a:ext>
            </a:extLst>
          </p:cNvPr>
          <p:cNvGrpSpPr/>
          <p:nvPr/>
        </p:nvGrpSpPr>
        <p:grpSpPr>
          <a:xfrm flipH="1" flipV="1">
            <a:off x="7235112" y="1394565"/>
            <a:ext cx="3180574" cy="286717"/>
            <a:chOff x="2101125" y="167925"/>
            <a:chExt cx="3180574" cy="286717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D8F6B3C-DD46-4F48-943D-2547DD095F13}"/>
                </a:ext>
              </a:extLst>
            </p:cNvPr>
            <p:cNvGrpSpPr/>
            <p:nvPr/>
          </p:nvGrpSpPr>
          <p:grpSpPr>
            <a:xfrm>
              <a:off x="2101125" y="167925"/>
              <a:ext cx="3080472" cy="170525"/>
              <a:chOff x="2231113" y="176890"/>
              <a:chExt cx="3080472" cy="170525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78DF40E-E58E-8945-8E4E-EC480EEB67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1113" y="180110"/>
                <a:ext cx="25326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D8F95D2-E8E2-D74D-8307-F9DAB1B0AB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0944" y="176890"/>
                <a:ext cx="570641" cy="17052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54994CC-2358-F047-93AF-73F507751ACA}"/>
                </a:ext>
              </a:extLst>
            </p:cNvPr>
            <p:cNvSpPr/>
            <p:nvPr/>
          </p:nvSpPr>
          <p:spPr>
            <a:xfrm>
              <a:off x="5068339" y="241282"/>
              <a:ext cx="213360" cy="213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352AC83-AFB8-3D44-A755-7716661D47DD}"/>
              </a:ext>
            </a:extLst>
          </p:cNvPr>
          <p:cNvSpPr txBox="1"/>
          <p:nvPr/>
        </p:nvSpPr>
        <p:spPr>
          <a:xfrm>
            <a:off x="9377500" y="165619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NUCLEUS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34A13BE-D02B-8D45-AF29-E4C5C525DEBE}"/>
              </a:ext>
            </a:extLst>
          </p:cNvPr>
          <p:cNvGrpSpPr/>
          <p:nvPr/>
        </p:nvGrpSpPr>
        <p:grpSpPr>
          <a:xfrm>
            <a:off x="1968452" y="355338"/>
            <a:ext cx="4168049" cy="277206"/>
            <a:chOff x="2868102" y="171145"/>
            <a:chExt cx="4168049" cy="27720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21367FD-8631-9744-AD2D-BFE6CE0BC6FD}"/>
                </a:ext>
              </a:extLst>
            </p:cNvPr>
            <p:cNvGrpSpPr/>
            <p:nvPr/>
          </p:nvGrpSpPr>
          <p:grpSpPr>
            <a:xfrm>
              <a:off x="2868102" y="171145"/>
              <a:ext cx="4061369" cy="170525"/>
              <a:chOff x="2998090" y="180110"/>
              <a:chExt cx="4061369" cy="170525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6967B42-AD62-864F-945C-C692196E1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8090" y="180110"/>
                <a:ext cx="3499692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F235616-C29B-5B46-A0F2-07AE837AD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8818" y="180110"/>
                <a:ext cx="570641" cy="17052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7AA3C42-7F07-B848-8E19-36C6DC748785}"/>
                </a:ext>
              </a:extLst>
            </p:cNvPr>
            <p:cNvSpPr/>
            <p:nvPr/>
          </p:nvSpPr>
          <p:spPr>
            <a:xfrm>
              <a:off x="6822791" y="234991"/>
              <a:ext cx="213360" cy="213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9E8AB7E-AA7F-E647-8A7C-550EBA36CD66}"/>
              </a:ext>
            </a:extLst>
          </p:cNvPr>
          <p:cNvSpPr txBox="1"/>
          <p:nvPr/>
        </p:nvSpPr>
        <p:spPr>
          <a:xfrm>
            <a:off x="1886082" y="355338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CELL MEMBRANE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81C010A-1405-0F44-BAEC-7FA215179A8E}"/>
              </a:ext>
            </a:extLst>
          </p:cNvPr>
          <p:cNvGrpSpPr/>
          <p:nvPr/>
        </p:nvGrpSpPr>
        <p:grpSpPr>
          <a:xfrm>
            <a:off x="442350" y="1189242"/>
            <a:ext cx="5097046" cy="277206"/>
            <a:chOff x="1939105" y="171145"/>
            <a:chExt cx="5097046" cy="27720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F71FB79-C9CC-0E4C-818A-2F6EA809BA6B}"/>
                </a:ext>
              </a:extLst>
            </p:cNvPr>
            <p:cNvGrpSpPr/>
            <p:nvPr/>
          </p:nvGrpSpPr>
          <p:grpSpPr>
            <a:xfrm>
              <a:off x="1939105" y="171145"/>
              <a:ext cx="4990366" cy="170525"/>
              <a:chOff x="2069093" y="180110"/>
              <a:chExt cx="4990366" cy="170525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D4CF5F3-AFB6-B848-A942-505BA3A46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9093" y="180110"/>
                <a:ext cx="4428689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C691A18-C4A9-F542-B515-5B7F0CAAB6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8818" y="180110"/>
                <a:ext cx="570641" cy="17052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B341BCC-7DE5-1A48-B472-685FB601E22F}"/>
                </a:ext>
              </a:extLst>
            </p:cNvPr>
            <p:cNvSpPr/>
            <p:nvPr/>
          </p:nvSpPr>
          <p:spPr>
            <a:xfrm>
              <a:off x="6822791" y="234991"/>
              <a:ext cx="213360" cy="2133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E0F6E663-0BD4-3941-A729-1CE4953639FE}"/>
              </a:ext>
            </a:extLst>
          </p:cNvPr>
          <p:cNvSpPr txBox="1"/>
          <p:nvPr/>
        </p:nvSpPr>
        <p:spPr>
          <a:xfrm>
            <a:off x="320057" y="1189242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ENDOPLASMIC RETICULUM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DA40AA3-F6DA-DF49-A033-E533419369F8}"/>
              </a:ext>
            </a:extLst>
          </p:cNvPr>
          <p:cNvGrpSpPr/>
          <p:nvPr/>
        </p:nvGrpSpPr>
        <p:grpSpPr>
          <a:xfrm flipH="1">
            <a:off x="7375253" y="2413221"/>
            <a:ext cx="3244536" cy="670986"/>
            <a:chOff x="3813102" y="164795"/>
            <a:chExt cx="3244536" cy="67098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277E545-3209-4A45-B01F-F2A2381FA6BB}"/>
                </a:ext>
              </a:extLst>
            </p:cNvPr>
            <p:cNvGrpSpPr/>
            <p:nvPr/>
          </p:nvGrpSpPr>
          <p:grpSpPr>
            <a:xfrm>
              <a:off x="3813102" y="164795"/>
              <a:ext cx="3137805" cy="564306"/>
              <a:chOff x="3943090" y="173760"/>
              <a:chExt cx="3137805" cy="564306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7EFBE1E-3035-0743-8FBB-8C6B87A10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090" y="180110"/>
                <a:ext cx="2554690" cy="0"/>
              </a:xfrm>
              <a:prstGeom prst="line">
                <a:avLst/>
              </a:prstGeom>
              <a:ln w="57150">
                <a:solidFill>
                  <a:srgbClr val="53C5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9EA9057C-116A-CF42-A7B0-4A80349E9F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6115" y="173760"/>
                <a:ext cx="604780" cy="564306"/>
              </a:xfrm>
              <a:prstGeom prst="line">
                <a:avLst/>
              </a:prstGeom>
              <a:ln w="57150">
                <a:solidFill>
                  <a:srgbClr val="53C5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D1B4685-BBC6-4B47-9A5F-2C4EAC0A2493}"/>
                </a:ext>
              </a:extLst>
            </p:cNvPr>
            <p:cNvSpPr/>
            <p:nvPr/>
          </p:nvSpPr>
          <p:spPr>
            <a:xfrm>
              <a:off x="6844278" y="622421"/>
              <a:ext cx="213360" cy="213360"/>
            </a:xfrm>
            <a:prstGeom prst="ellipse">
              <a:avLst/>
            </a:prstGeom>
            <a:solidFill>
              <a:srgbClr val="53C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CDEB388-816A-A945-95CE-96C9892AFA51}"/>
              </a:ext>
            </a:extLst>
          </p:cNvPr>
          <p:cNvSpPr txBox="1"/>
          <p:nvPr/>
        </p:nvSpPr>
        <p:spPr>
          <a:xfrm>
            <a:off x="8974149" y="2405430"/>
            <a:ext cx="176362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CHLOROPLAST</a:t>
            </a:r>
          </a:p>
          <a:p>
            <a:r>
              <a:rPr lang="en-US" sz="1050" b="1" i="1" dirty="0"/>
              <a:t>                    </a:t>
            </a:r>
            <a:r>
              <a:rPr lang="en-US" sz="1050" i="1" dirty="0"/>
              <a:t>(Plants Only)</a:t>
            </a:r>
          </a:p>
        </p:txBody>
      </p:sp>
    </p:spTree>
    <p:extLst>
      <p:ext uri="{BB962C8B-B14F-4D97-AF65-F5344CB8AC3E}">
        <p14:creationId xmlns:p14="http://schemas.microsoft.com/office/powerpoint/2010/main" val="27724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36" grpId="0"/>
      <p:bldP spid="43" grpId="0"/>
      <p:bldP spid="49" grpId="0"/>
      <p:bldP spid="61" grpId="0"/>
      <p:bldP spid="69" grpId="0"/>
      <p:bldP spid="76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8E3089-FAB7-404F-9F1A-75F8E106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CELL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172C8A4-20D5-554B-A8ED-8F65956FC050}"/>
              </a:ext>
            </a:extLst>
          </p:cNvPr>
          <p:cNvSpPr txBox="1">
            <a:spLocks/>
          </p:cNvSpPr>
          <p:nvPr/>
        </p:nvSpPr>
        <p:spPr>
          <a:xfrm>
            <a:off x="7702592" y="5387476"/>
            <a:ext cx="114786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PLANT CELL</a:t>
            </a:r>
          </a:p>
        </p:txBody>
      </p:sp>
    </p:spTree>
    <p:extLst>
      <p:ext uri="{BB962C8B-B14F-4D97-AF65-F5344CB8AC3E}">
        <p14:creationId xmlns:p14="http://schemas.microsoft.com/office/powerpoint/2010/main" val="8540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Science STAV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DB02"/>
      </a:accent1>
      <a:accent2>
        <a:srgbClr val="00A7EF"/>
      </a:accent2>
      <a:accent3>
        <a:srgbClr val="A5A5A5"/>
      </a:accent3>
      <a:accent4>
        <a:srgbClr val="FFC000"/>
      </a:accent4>
      <a:accent5>
        <a:srgbClr val="FF8300"/>
      </a:accent5>
      <a:accent6>
        <a:srgbClr val="7DF389"/>
      </a:accent6>
      <a:hlink>
        <a:srgbClr val="0563C1"/>
      </a:hlink>
      <a:folHlink>
        <a:srgbClr val="ED7EB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110</Words>
  <Application>Microsoft Macintosh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Mincho</vt:lpstr>
      <vt:lpstr>Arial</vt:lpstr>
      <vt:lpstr>Calibri</vt:lpstr>
      <vt:lpstr>Century Gothic</vt:lpstr>
      <vt:lpstr>Times New Roman</vt:lpstr>
      <vt:lpstr>Office Theme</vt:lpstr>
      <vt:lpstr>PLANT &amp;  ANIMAL CELLS</vt:lpstr>
      <vt:lpstr>UNDERSTANDING LIFE SYSTEMS CELLS </vt:lpstr>
      <vt:lpstr>UNDERSTANDING LIFE SYSTEMS CELLS </vt:lpstr>
      <vt:lpstr>PowerPoint Presentation</vt:lpstr>
      <vt:lpstr>PowerPoint Presentation</vt:lpstr>
      <vt:lpstr>ORGANELLES  IN ANIMAL &amp; PLANT CELLS</vt:lpstr>
      <vt:lpstr>ORGANELLES  IN ANIMAL &amp; PLANT CELLS</vt:lpstr>
      <vt:lpstr>PowerPoint Presentation</vt:lpstr>
      <vt:lpstr>ANIMAL CELL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STAVROPOULOS</dc:creator>
  <cp:lastModifiedBy>JEREMY STAVROPOULOS</cp:lastModifiedBy>
  <cp:revision>60</cp:revision>
  <dcterms:created xsi:type="dcterms:W3CDTF">2018-07-05T16:08:16Z</dcterms:created>
  <dcterms:modified xsi:type="dcterms:W3CDTF">2018-07-08T19:41:06Z</dcterms:modified>
</cp:coreProperties>
</file>