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sldIdLst>
    <p:sldId id="264" r:id="rId2"/>
    <p:sldId id="258" r:id="rId3"/>
    <p:sldId id="261" r:id="rId4"/>
    <p:sldId id="262" r:id="rId5"/>
    <p:sldId id="263" r:id="rId6"/>
    <p:sldId id="260" r:id="rId7"/>
    <p:sldId id="259" r:id="rId8"/>
    <p:sldId id="257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314"/>
    <p:restoredTop sz="82873"/>
  </p:normalViewPr>
  <p:slideViewPr>
    <p:cSldViewPr snapToGrid="0" snapToObjects="1">
      <p:cViewPr>
        <p:scale>
          <a:sx n="44" d="100"/>
          <a:sy n="44" d="100"/>
        </p:scale>
        <p:origin x="1800" y="13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8BBE3-FC66-A348-BB42-E8139AD2CB33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B76A7-143C-CF49-941D-B306CD0D6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8BBE3-FC66-A348-BB42-E8139AD2CB33}" type="datetimeFigureOut">
              <a:rPr lang="en-US" smtClean="0"/>
              <a:t>4/18/16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B76A7-143C-CF49-941D-B306CD0D6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80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8BBE3-FC66-A348-BB42-E8139AD2CB33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B76A7-143C-CF49-941D-B306CD0D6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22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8BBE3-FC66-A348-BB42-E8139AD2CB33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B76A7-143C-CF49-941D-B306CD0D6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98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8BBE3-FC66-A348-BB42-E8139AD2CB33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B76A7-143C-CF49-941D-B306CD0D6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76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8BBE3-FC66-A348-BB42-E8139AD2CB33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B76A7-143C-CF49-941D-B306CD0D6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/>
              <a:t>4/18/16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17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" y="365125"/>
            <a:ext cx="11551920" cy="1325563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1825625"/>
            <a:ext cx="11551920" cy="435133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8BBE3-FC66-A348-BB42-E8139AD2CB33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B76A7-143C-CF49-941D-B306CD0D6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48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" y="365125"/>
            <a:ext cx="1155192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1825625"/>
            <a:ext cx="1155192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8BBE3-FC66-A348-BB42-E8139AD2CB33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B76A7-143C-CF49-941D-B306CD0D6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47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37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8BBE3-FC66-A348-BB42-E8139AD2CB33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B76A7-143C-CF49-941D-B306CD0D6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9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8BBE3-FC66-A348-BB42-E8139AD2CB33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B76A7-143C-CF49-941D-B306CD0D6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2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8BBE3-FC66-A348-BB42-E8139AD2CB33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B76A7-143C-CF49-941D-B306CD0D6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40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8BBE3-FC66-A348-BB42-E8139AD2CB33}" type="datetimeFigureOut">
              <a:rPr lang="en-US" smtClean="0"/>
              <a:t>4/18/16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B76A7-143C-CF49-941D-B306CD0D6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59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8BBE3-FC66-A348-BB42-E8139AD2CB33}" type="datetimeFigureOut">
              <a:rPr lang="en-US" smtClean="0"/>
              <a:t>4/18/16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B76A7-143C-CF49-941D-B306CD0D6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17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8BBE3-FC66-A348-BB42-E8139AD2CB33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B76A7-143C-CF49-941D-B306CD0D6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4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44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40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36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32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32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microsoft.com/office/2007/relationships/hdphoto" Target="../media/hdphoto1.wdp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microsoft.com/office/2007/relationships/hdphoto" Target="../media/hdphoto1.wdp"/><Relationship Id="rId5" Type="http://schemas.openxmlformats.org/officeDocument/2006/relationships/image" Target="../media/image10.tiff"/><Relationship Id="rId6" Type="http://schemas.openxmlformats.org/officeDocument/2006/relationships/image" Target="../media/image11.tif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ksdf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6" r="3082" b="55494"/>
          <a:stretch/>
        </p:blipFill>
        <p:spPr>
          <a:xfrm>
            <a:off x="-6096001" y="2794299"/>
            <a:ext cx="12192001" cy="69153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731" y="528514"/>
            <a:ext cx="7258538" cy="690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3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llSizeRender 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10" y="259337"/>
            <a:ext cx="9144000" cy="6858000"/>
          </a:xfrm>
          <a:prstGeom prst="rect">
            <a:avLst/>
          </a:prstGeom>
        </p:spPr>
      </p:pic>
      <p:pic>
        <p:nvPicPr>
          <p:cNvPr id="3" name="Picture 2" descr="FullSizeRender 1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" t="-4982" r="-12037"/>
          <a:stretch/>
        </p:blipFill>
        <p:spPr>
          <a:xfrm>
            <a:off x="4336026" y="2070907"/>
            <a:ext cx="10215168" cy="71996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3147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ksdf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6" r="3082" b="55494"/>
          <a:stretch/>
        </p:blipFill>
        <p:spPr>
          <a:xfrm>
            <a:off x="-6096001" y="2794299"/>
            <a:ext cx="12192001" cy="69153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731" y="528514"/>
            <a:ext cx="7258538" cy="690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0"/>
            <a:ext cx="10382477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 rot="5400000">
            <a:off x="8258529" y="2924530"/>
            <a:ext cx="5312832" cy="2554109"/>
            <a:chOff x="247938" y="139649"/>
            <a:chExt cx="3839845" cy="1861265"/>
          </a:xfrm>
        </p:grpSpPr>
        <p:sp>
          <p:nvSpPr>
            <p:cNvPr id="5" name="Right Triangle 4"/>
            <p:cNvSpPr/>
            <p:nvPr userDrawn="1"/>
          </p:nvSpPr>
          <p:spPr>
            <a:xfrm rot="5400000" flipV="1">
              <a:off x="743873" y="-356285"/>
              <a:ext cx="930275" cy="1922145"/>
            </a:xfrm>
            <a:prstGeom prst="rtTriangle">
              <a:avLst/>
            </a:prstGeom>
            <a:solidFill>
              <a:srgbClr val="4BACC6">
                <a:alpha val="1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6" name="Right Triangle 5"/>
            <p:cNvSpPr/>
            <p:nvPr userDrawn="1"/>
          </p:nvSpPr>
          <p:spPr>
            <a:xfrm rot="5400000">
              <a:off x="2663795" y="-354063"/>
              <a:ext cx="930275" cy="1917700"/>
            </a:xfrm>
            <a:prstGeom prst="rtTriangle">
              <a:avLst/>
            </a:prstGeom>
            <a:solidFill>
              <a:srgbClr val="4BACC6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7" name="Isosceles Triangle 10"/>
            <p:cNvSpPr/>
            <p:nvPr userDrawn="1"/>
          </p:nvSpPr>
          <p:spPr>
            <a:xfrm rot="5400000" flipV="1">
              <a:off x="2198300" y="111432"/>
              <a:ext cx="1861265" cy="1917700"/>
            </a:xfrm>
            <a:prstGeom prst="triangle">
              <a:avLst/>
            </a:prstGeom>
            <a:solidFill>
              <a:srgbClr val="4BACC6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</p:grpSp>
      <p:grpSp>
        <p:nvGrpSpPr>
          <p:cNvPr id="8" name="Group 7"/>
          <p:cNvGrpSpPr/>
          <p:nvPr/>
        </p:nvGrpSpPr>
        <p:grpSpPr>
          <a:xfrm rot="16200000" flipH="1">
            <a:off x="-1379361" y="2924531"/>
            <a:ext cx="5312832" cy="2554109"/>
            <a:chOff x="247938" y="139649"/>
            <a:chExt cx="3839845" cy="1861265"/>
          </a:xfrm>
        </p:grpSpPr>
        <p:sp>
          <p:nvSpPr>
            <p:cNvPr id="9" name="Right Triangle 8"/>
            <p:cNvSpPr/>
            <p:nvPr userDrawn="1"/>
          </p:nvSpPr>
          <p:spPr>
            <a:xfrm rot="5400000" flipV="1">
              <a:off x="743873" y="-356285"/>
              <a:ext cx="930275" cy="1922145"/>
            </a:xfrm>
            <a:prstGeom prst="rtTriangle">
              <a:avLst/>
            </a:prstGeom>
            <a:solidFill>
              <a:srgbClr val="4BACC6">
                <a:alpha val="1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10" name="Right Triangle 9"/>
            <p:cNvSpPr/>
            <p:nvPr userDrawn="1"/>
          </p:nvSpPr>
          <p:spPr>
            <a:xfrm rot="5400000">
              <a:off x="2663795" y="-354063"/>
              <a:ext cx="930275" cy="1917700"/>
            </a:xfrm>
            <a:prstGeom prst="rtTriangle">
              <a:avLst/>
            </a:prstGeom>
            <a:solidFill>
              <a:srgbClr val="4BACC6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11" name="Isosceles Triangle 10"/>
            <p:cNvSpPr/>
            <p:nvPr userDrawn="1"/>
          </p:nvSpPr>
          <p:spPr>
            <a:xfrm rot="5400000" flipV="1">
              <a:off x="2198300" y="111432"/>
              <a:ext cx="1861265" cy="1917700"/>
            </a:xfrm>
            <a:prstGeom prst="triangle">
              <a:avLst/>
            </a:prstGeom>
            <a:solidFill>
              <a:srgbClr val="4BACC6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8199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82880"/>
            <a:ext cx="9521952" cy="2206752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084267" y="1954283"/>
            <a:ext cx="10023465" cy="480640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4267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3733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21917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82875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43833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charset="0"/>
              <a:buChar char="•"/>
            </a:pPr>
            <a:r>
              <a:rPr lang="en-US" sz="3600" dirty="0" smtClean="0">
                <a:latin typeface="Century Gothic" charset="0"/>
                <a:ea typeface="Century Gothic" charset="0"/>
                <a:cs typeface="Century Gothic" charset="0"/>
              </a:rPr>
              <a:t>I have added my picture into my PowerPoint workspace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 smtClean="0">
                <a:latin typeface="Century Gothic" charset="0"/>
                <a:ea typeface="Century Gothic" charset="0"/>
                <a:cs typeface="Century Gothic" charset="0"/>
              </a:rPr>
              <a:t>I have added 2 PNG image files to my picture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 smtClean="0">
                <a:latin typeface="Century Gothic" charset="0"/>
                <a:ea typeface="Century Gothic" charset="0"/>
                <a:cs typeface="Century Gothic" charset="0"/>
              </a:rPr>
              <a:t>I have used ‘Removed Background’ tool to make the classroom background of my picture disappear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 smtClean="0">
                <a:latin typeface="Century Gothic" charset="0"/>
                <a:ea typeface="Century Gothic" charset="0"/>
                <a:cs typeface="Century Gothic" charset="0"/>
              </a:rPr>
              <a:t>I have replaced my background with another digital picture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 smtClean="0">
                <a:latin typeface="Century Gothic" charset="0"/>
                <a:ea typeface="Century Gothic" charset="0"/>
                <a:cs typeface="Century Gothic" charset="0"/>
              </a:rPr>
              <a:t>I have successfully printed my art</a:t>
            </a:r>
            <a:endParaRPr lang="en-US" sz="36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4" y="0"/>
            <a:ext cx="12192005" cy="957425"/>
            <a:chOff x="-1268363" y="-1976306"/>
            <a:chExt cx="6608821" cy="930277"/>
          </a:xfrm>
        </p:grpSpPr>
        <p:sp>
          <p:nvSpPr>
            <p:cNvPr id="5" name="Right Triangle 4"/>
            <p:cNvSpPr/>
            <p:nvPr userDrawn="1"/>
          </p:nvSpPr>
          <p:spPr>
            <a:xfrm rot="5400000" flipV="1">
              <a:off x="3226940" y="-3159548"/>
              <a:ext cx="930275" cy="3296760"/>
            </a:xfrm>
            <a:prstGeom prst="rtTriangle">
              <a:avLst/>
            </a:prstGeom>
            <a:solidFill>
              <a:srgbClr val="4BACC6">
                <a:alpha val="1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6" name="Right Triangle 5"/>
            <p:cNvSpPr/>
            <p:nvPr userDrawn="1"/>
          </p:nvSpPr>
          <p:spPr>
            <a:xfrm rot="5400000">
              <a:off x="-77471" y="-3167196"/>
              <a:ext cx="930275" cy="3312059"/>
            </a:xfrm>
            <a:prstGeom prst="rtTriangle">
              <a:avLst/>
            </a:prstGeom>
            <a:solidFill>
              <a:srgbClr val="4BACC6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6262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" b="100000" l="0" r="100000">
                        <a14:foregroundMark x1="72358" y1="23902" x2="74797" y2="32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547055" y="3348344"/>
            <a:ext cx="6241890" cy="52015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-5369387"/>
            <a:ext cx="12192000" cy="619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08290" y="5949131"/>
            <a:ext cx="79248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99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" b="100000" l="0" r="100000">
                        <a14:foregroundMark x1="72358" y1="23902" x2="74797" y2="32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44364" y="3267177"/>
            <a:ext cx="4308988" cy="3590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3394" y="2046544"/>
            <a:ext cx="8690579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57713" y="-4811456"/>
            <a:ext cx="11426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6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81" y="-189854"/>
            <a:ext cx="10972800" cy="638251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 rot="5400000">
            <a:off x="8258529" y="2924530"/>
            <a:ext cx="5312832" cy="2554109"/>
            <a:chOff x="247938" y="139649"/>
            <a:chExt cx="3839845" cy="1861265"/>
          </a:xfrm>
        </p:grpSpPr>
        <p:sp>
          <p:nvSpPr>
            <p:cNvPr id="5" name="Right Triangle 4"/>
            <p:cNvSpPr/>
            <p:nvPr userDrawn="1"/>
          </p:nvSpPr>
          <p:spPr>
            <a:xfrm rot="5400000" flipV="1">
              <a:off x="743873" y="-356285"/>
              <a:ext cx="930275" cy="1922145"/>
            </a:xfrm>
            <a:prstGeom prst="rtTriangle">
              <a:avLst/>
            </a:prstGeom>
            <a:solidFill>
              <a:srgbClr val="4BACC6">
                <a:alpha val="1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6" name="Right Triangle 5"/>
            <p:cNvSpPr/>
            <p:nvPr userDrawn="1"/>
          </p:nvSpPr>
          <p:spPr>
            <a:xfrm rot="5400000">
              <a:off x="2663795" y="-354063"/>
              <a:ext cx="930275" cy="1917700"/>
            </a:xfrm>
            <a:prstGeom prst="rtTriangle">
              <a:avLst/>
            </a:prstGeom>
            <a:solidFill>
              <a:srgbClr val="4BACC6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7" name="Isosceles Triangle 10"/>
            <p:cNvSpPr/>
            <p:nvPr userDrawn="1"/>
          </p:nvSpPr>
          <p:spPr>
            <a:xfrm rot="5400000" flipV="1">
              <a:off x="2198300" y="111432"/>
              <a:ext cx="1861265" cy="1917700"/>
            </a:xfrm>
            <a:prstGeom prst="triangle">
              <a:avLst/>
            </a:prstGeom>
            <a:solidFill>
              <a:srgbClr val="4BACC6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</p:grpSp>
      <p:grpSp>
        <p:nvGrpSpPr>
          <p:cNvPr id="8" name="Group 7"/>
          <p:cNvGrpSpPr/>
          <p:nvPr/>
        </p:nvGrpSpPr>
        <p:grpSpPr>
          <a:xfrm rot="16200000" flipH="1">
            <a:off x="-1379361" y="2924531"/>
            <a:ext cx="5312832" cy="2554109"/>
            <a:chOff x="247938" y="139649"/>
            <a:chExt cx="3839845" cy="1861265"/>
          </a:xfrm>
        </p:grpSpPr>
        <p:sp>
          <p:nvSpPr>
            <p:cNvPr id="9" name="Right Triangle 8"/>
            <p:cNvSpPr/>
            <p:nvPr userDrawn="1"/>
          </p:nvSpPr>
          <p:spPr>
            <a:xfrm rot="5400000" flipV="1">
              <a:off x="743873" y="-356285"/>
              <a:ext cx="930275" cy="1922145"/>
            </a:xfrm>
            <a:prstGeom prst="rtTriangle">
              <a:avLst/>
            </a:prstGeom>
            <a:solidFill>
              <a:srgbClr val="4BACC6">
                <a:alpha val="1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10" name="Right Triangle 9"/>
            <p:cNvSpPr/>
            <p:nvPr userDrawn="1"/>
          </p:nvSpPr>
          <p:spPr>
            <a:xfrm rot="5400000">
              <a:off x="2663795" y="-354063"/>
              <a:ext cx="930275" cy="1917700"/>
            </a:xfrm>
            <a:prstGeom prst="rtTriangle">
              <a:avLst/>
            </a:prstGeom>
            <a:solidFill>
              <a:srgbClr val="4BACC6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11" name="Isosceles Triangle 10"/>
            <p:cNvSpPr/>
            <p:nvPr userDrawn="1"/>
          </p:nvSpPr>
          <p:spPr>
            <a:xfrm rot="5400000" flipV="1">
              <a:off x="2198300" y="111432"/>
              <a:ext cx="1861265" cy="1917700"/>
            </a:xfrm>
            <a:prstGeom prst="triangle">
              <a:avLst/>
            </a:prstGeom>
            <a:solidFill>
              <a:srgbClr val="4BACC6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86798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24406" y="1966913"/>
            <a:ext cx="11582400" cy="4806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4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charset="0"/>
              <a:buChar char="•"/>
            </a:pPr>
            <a:r>
              <a:rPr lang="en-US" sz="3600" smtClean="0"/>
              <a:t>I have taken 2 pictures of myself on opposite sides of the camera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smtClean="0"/>
              <a:t>I have added my 2 pictures into my PowerPoint workspace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smtClean="0"/>
              <a:t>I have cropped (or ‘Removed Background’) on my top photo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smtClean="0"/>
              <a:t>My 2 photos line up so that it looks like 1 photo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smtClean="0"/>
              <a:t>I have successfully printed my art</a:t>
            </a:r>
            <a:endParaRPr lang="en-US" sz="3600" dirty="0"/>
          </a:p>
        </p:txBody>
      </p:sp>
      <p:grpSp>
        <p:nvGrpSpPr>
          <p:cNvPr id="8" name="Group 7"/>
          <p:cNvGrpSpPr/>
          <p:nvPr/>
        </p:nvGrpSpPr>
        <p:grpSpPr>
          <a:xfrm>
            <a:off x="-4" y="0"/>
            <a:ext cx="12192005" cy="957425"/>
            <a:chOff x="-1268363" y="-1976306"/>
            <a:chExt cx="6608821" cy="930277"/>
          </a:xfrm>
        </p:grpSpPr>
        <p:sp>
          <p:nvSpPr>
            <p:cNvPr id="9" name="Right Triangle 8"/>
            <p:cNvSpPr/>
            <p:nvPr userDrawn="1"/>
          </p:nvSpPr>
          <p:spPr>
            <a:xfrm rot="5400000" flipV="1">
              <a:off x="3226940" y="-3159548"/>
              <a:ext cx="930275" cy="3296760"/>
            </a:xfrm>
            <a:prstGeom prst="rtTriangle">
              <a:avLst/>
            </a:prstGeom>
            <a:solidFill>
              <a:srgbClr val="4BACC6">
                <a:alpha val="1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10" name="Right Triangle 9"/>
            <p:cNvSpPr/>
            <p:nvPr userDrawn="1"/>
          </p:nvSpPr>
          <p:spPr>
            <a:xfrm rot="5400000">
              <a:off x="-77471" y="-3167196"/>
              <a:ext cx="930275" cy="3312059"/>
            </a:xfrm>
            <a:prstGeom prst="rtTriangle">
              <a:avLst/>
            </a:prstGeom>
            <a:solidFill>
              <a:srgbClr val="4BACC6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4216"/>
            <a:ext cx="10972800" cy="216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09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9849" y="2642919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02" y="-173831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6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llSizeRender 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FullSizeRender 1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8" t="-4982" r="-12037"/>
          <a:stretch/>
        </p:blipFill>
        <p:spPr>
          <a:xfrm>
            <a:off x="8169513" y="-357770"/>
            <a:ext cx="5909733" cy="7199695"/>
          </a:xfrm>
          <a:prstGeom prst="diamond">
            <a:avLst/>
          </a:prstGeom>
        </p:spPr>
      </p:pic>
    </p:spTree>
    <p:extLst>
      <p:ext uri="{BB962C8B-B14F-4D97-AF65-F5344CB8AC3E}">
        <p14:creationId xmlns:p14="http://schemas.microsoft.com/office/powerpoint/2010/main" val="1520790420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" id="{01E78752-D358-3F48-9835-B43A01C3881B}" vid="{EE9C6055-7D76-C54C-9463-4D295A241AF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20</TotalTime>
  <Words>105</Words>
  <Application>Microsoft Macintosh PowerPoint</Application>
  <PresentationFormat>Widescreen</PresentationFormat>
  <Paragraphs>10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Century Gothic</vt:lpstr>
      <vt:lpstr>Arial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stavro_j@rogers.com</dc:creator>
  <cp:lastModifiedBy>stavro_j@rogers.com</cp:lastModifiedBy>
  <cp:revision>6</cp:revision>
  <dcterms:created xsi:type="dcterms:W3CDTF">2016-04-19T00:08:42Z</dcterms:created>
  <dcterms:modified xsi:type="dcterms:W3CDTF">2016-04-19T00:30:12Z</dcterms:modified>
</cp:coreProperties>
</file>