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jpg" ContentType="image/jpe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32314"/>
    <p:restoredTop sz="50000"/>
  </p:normalViewPr>
  <p:slideViewPr>
    <p:cSldViewPr snapToGrid="0" snapToObjects="1">
      <p:cViewPr varScale="1">
        <p:scale>
          <a:sx n="83" d="100"/>
          <a:sy n="83" d="100"/>
        </p:scale>
        <p:origin x="208" y="10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presProps" Target="presProps.xml"/><Relationship Id="rId27" Type="http://schemas.openxmlformats.org/officeDocument/2006/relationships/viewProps" Target="viewProps.xml"/><Relationship Id="rId28" Type="http://schemas.openxmlformats.org/officeDocument/2006/relationships/theme" Target="theme/theme1.xml"/><Relationship Id="rId29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273451-CE56-A940-99D1-FD26DAFBA0C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4/15/16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92F4C9-6585-7849-9D7E-A142A18458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4" name="Picture 13" descr="ksdfn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56" r="3082" b="55494"/>
          <a:stretch/>
        </p:blipFill>
        <p:spPr>
          <a:xfrm>
            <a:off x="-1" y="-57389"/>
            <a:ext cx="12192001" cy="6915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88551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273451-CE56-A940-99D1-FD26DAFBA0C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4/15/16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92F4C9-6585-7849-9D7E-A142A18458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-18034" y="1417639"/>
            <a:ext cx="12242179" cy="5440363"/>
          </a:xfrm>
          <a:prstGeom prst="rect">
            <a:avLst/>
          </a:prstGeom>
          <a:solidFill>
            <a:srgbClr val="4BACC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2400">
              <a:solidFill>
                <a:prstClr val="white"/>
              </a:solidFill>
            </a:endParaRPr>
          </a:p>
        </p:txBody>
      </p:sp>
      <p:grpSp>
        <p:nvGrpSpPr>
          <p:cNvPr id="7" name="Group 6"/>
          <p:cNvGrpSpPr/>
          <p:nvPr/>
        </p:nvGrpSpPr>
        <p:grpSpPr>
          <a:xfrm rot="5400000">
            <a:off x="8926115" y="-1848245"/>
            <a:ext cx="1417639" cy="5114135"/>
            <a:chOff x="2170083" y="139649"/>
            <a:chExt cx="1917700" cy="1861265"/>
          </a:xfrm>
        </p:grpSpPr>
        <p:sp>
          <p:nvSpPr>
            <p:cNvPr id="9" name="Right Triangle 8"/>
            <p:cNvSpPr/>
            <p:nvPr userDrawn="1"/>
          </p:nvSpPr>
          <p:spPr>
            <a:xfrm rot="5400000">
              <a:off x="2663795" y="-354063"/>
              <a:ext cx="930275" cy="1917700"/>
            </a:xfrm>
            <a:prstGeom prst="rtTriangle">
              <a:avLst/>
            </a:prstGeom>
            <a:solidFill>
              <a:srgbClr val="4BACC6">
                <a:alpha val="40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2400">
                <a:solidFill>
                  <a:prstClr val="white"/>
                </a:solidFill>
              </a:endParaRPr>
            </a:p>
          </p:txBody>
        </p:sp>
        <p:sp>
          <p:nvSpPr>
            <p:cNvPr id="10" name="Isosceles Triangle 9"/>
            <p:cNvSpPr/>
            <p:nvPr userDrawn="1"/>
          </p:nvSpPr>
          <p:spPr>
            <a:xfrm rot="5400000" flipV="1">
              <a:off x="2198300" y="111432"/>
              <a:ext cx="1861265" cy="1917700"/>
            </a:xfrm>
            <a:prstGeom prst="triangle">
              <a:avLst/>
            </a:prstGeom>
            <a:solidFill>
              <a:srgbClr val="4BACC6">
                <a:alpha val="60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2400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364976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273451-CE56-A940-99D1-FD26DAFBA0C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4/15/16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92F4C9-6585-7849-9D7E-A142A18458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-18034" y="1"/>
            <a:ext cx="12242179" cy="6858001"/>
          </a:xfrm>
          <a:prstGeom prst="rect">
            <a:avLst/>
          </a:prstGeom>
          <a:solidFill>
            <a:srgbClr val="4BACC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24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403341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273451-CE56-A940-99D1-FD26DAFBA0C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4/15/16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92F4C9-6585-7849-9D7E-A142A18458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-18034" y="1"/>
            <a:ext cx="12242179" cy="6858001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24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019810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273451-CE56-A940-99D1-FD26DAFBA0C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4/15/16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92F4C9-6585-7849-9D7E-A142A18458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6" name="Group 5"/>
          <p:cNvGrpSpPr/>
          <p:nvPr/>
        </p:nvGrpSpPr>
        <p:grpSpPr>
          <a:xfrm rot="10800000">
            <a:off x="-4" y="5900577"/>
            <a:ext cx="12192005" cy="957425"/>
            <a:chOff x="-1268363" y="-1976306"/>
            <a:chExt cx="6608821" cy="930277"/>
          </a:xfrm>
        </p:grpSpPr>
        <p:sp>
          <p:nvSpPr>
            <p:cNvPr id="7" name="Right Triangle 6"/>
            <p:cNvSpPr/>
            <p:nvPr userDrawn="1"/>
          </p:nvSpPr>
          <p:spPr>
            <a:xfrm rot="5400000" flipV="1">
              <a:off x="3226940" y="-3159548"/>
              <a:ext cx="930275" cy="3296760"/>
            </a:xfrm>
            <a:prstGeom prst="rtTriangle">
              <a:avLst/>
            </a:prstGeom>
            <a:solidFill>
              <a:srgbClr val="4BACC6">
                <a:alpha val="16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2400">
                <a:solidFill>
                  <a:prstClr val="white"/>
                </a:solidFill>
              </a:endParaRPr>
            </a:p>
          </p:txBody>
        </p:sp>
        <p:sp>
          <p:nvSpPr>
            <p:cNvPr id="8" name="Right Triangle 7"/>
            <p:cNvSpPr/>
            <p:nvPr userDrawn="1"/>
          </p:nvSpPr>
          <p:spPr>
            <a:xfrm rot="5400000">
              <a:off x="-77471" y="-3167196"/>
              <a:ext cx="930275" cy="3312059"/>
            </a:xfrm>
            <a:prstGeom prst="rtTriangle">
              <a:avLst/>
            </a:prstGeom>
            <a:solidFill>
              <a:srgbClr val="4BACC6">
                <a:alpha val="40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2400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1215422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CA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273451-CE56-A940-99D1-FD26DAFBA0C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4/15/16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92F4C9-6585-7849-9D7E-A142A18458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Date Placeholder 1"/>
          <p:cNvSpPr txBox="1">
            <a:spLocks/>
          </p:cNvSpPr>
          <p:nvPr/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121920" tIns="60960" rIns="121920" bIns="60960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A76976F-37D3-5D41-9BDC-51E1EC37BBAD}" type="datetimeFigureOut">
              <a:rPr lang="en-US" sz="1600" smtClean="0">
                <a:solidFill>
                  <a:prstClr val="black">
                    <a:tint val="75000"/>
                  </a:prstClr>
                </a:solidFill>
              </a:rPr>
              <a:pPr/>
              <a:t>4/15/16</a:t>
            </a:fld>
            <a:endParaRPr lang="en-US" sz="16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lide Number Placeholder 3"/>
          <p:cNvSpPr txBox="1">
            <a:spLocks/>
          </p:cNvSpPr>
          <p:nvPr/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121920" tIns="60960" rIns="121920" bIns="6096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6318FA9-2AB2-BE4A-89F0-47FF2FCB6A78}" type="slidenum">
              <a:rPr lang="en-US" sz="1600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sz="160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9" name="Picture 8" descr="ksdfn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56" r="3082" b="55494"/>
          <a:stretch/>
        </p:blipFill>
        <p:spPr>
          <a:xfrm rot="900000" flipH="1" flipV="1">
            <a:off x="1632536" y="-1098929"/>
            <a:ext cx="23472651" cy="13313853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" y="-1"/>
            <a:ext cx="2634072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8903555" y="-1"/>
            <a:ext cx="3288445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white"/>
              </a:solidFill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2571359" y="-1"/>
            <a:ext cx="6518221" cy="6858000"/>
            <a:chOff x="1928519" y="-1"/>
            <a:chExt cx="4888666" cy="5143500"/>
          </a:xfrm>
        </p:grpSpPr>
        <p:pic>
          <p:nvPicPr>
            <p:cNvPr id="13" name="Picture 12" descr="Connect Ajax Logo - BIG WHITE CLEAR INVERTED.png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28519" y="-1"/>
              <a:ext cx="4824407" cy="5143500"/>
            </a:xfrm>
            <a:prstGeom prst="rect">
              <a:avLst/>
            </a:prstGeom>
          </p:spPr>
        </p:pic>
        <p:sp>
          <p:nvSpPr>
            <p:cNvPr id="14" name="TextBox 13"/>
            <p:cNvSpPr txBox="1"/>
            <p:nvPr userDrawn="1"/>
          </p:nvSpPr>
          <p:spPr>
            <a:xfrm>
              <a:off x="2339258" y="1392299"/>
              <a:ext cx="4477927" cy="3490148"/>
            </a:xfrm>
            <a:prstGeom prst="rect">
              <a:avLst/>
            </a:prstGeom>
            <a:noFill/>
          </p:spPr>
          <p:txBody>
            <a:bodyPr wrap="none" rtlCol="0">
              <a:prstTxWarp prst="textArchDown">
                <a:avLst/>
              </a:prstTxWarp>
              <a:spAutoFit/>
            </a:bodyPr>
            <a:lstStyle/>
            <a:p>
              <a:pPr algn="ctr"/>
              <a:r>
                <a:rPr lang="en-US" sz="3733" dirty="0">
                  <a:solidFill>
                    <a:srgbClr val="FFFFFF"/>
                  </a:solidFill>
                  <a:latin typeface="Century Gothic"/>
                  <a:cs typeface="Century Gothic"/>
                </a:rPr>
                <a:t>CONNECT CHURCH</a:t>
              </a:r>
              <a:endParaRPr lang="en-US" sz="3733" dirty="0">
                <a:solidFill>
                  <a:srgbClr val="FFFFFF"/>
                </a:solidFill>
                <a:latin typeface="Century Gothic"/>
                <a:cs typeface="Century Gothic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2103996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273451-CE56-A940-99D1-FD26DAFBA0C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4/15/16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92F4C9-6585-7849-9D7E-A142A18458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9402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273451-CE56-A940-99D1-FD26DAFBA0C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4/15/16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92F4C9-6585-7849-9D7E-A142A18458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544457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273451-CE56-A940-99D1-FD26DAFBA0C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4/15/16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92F4C9-6585-7849-9D7E-A142A18458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342959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273451-CE56-A940-99D1-FD26DAFBA0C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4/15/16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92F4C9-6585-7849-9D7E-A142A18458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137844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273451-CE56-A940-99D1-FD26DAFBA0C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4/15/16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92F4C9-6585-7849-9D7E-A142A18458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0488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273451-CE56-A940-99D1-FD26DAFBA0C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4/15/16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92F4C9-6585-7849-9D7E-A142A18458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4" name="Picture 13" descr="ksdfn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56" r="3082" b="55494"/>
          <a:stretch/>
        </p:blipFill>
        <p:spPr>
          <a:xfrm rot="900000" flipH="1" flipV="1">
            <a:off x="1632536" y="-1098929"/>
            <a:ext cx="23472651" cy="13313853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" y="-1"/>
            <a:ext cx="2634072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8903555" y="-1"/>
            <a:ext cx="3288445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white"/>
              </a:solidFill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2571359" y="-1"/>
            <a:ext cx="6518221" cy="6858000"/>
            <a:chOff x="1928519" y="-1"/>
            <a:chExt cx="4888666" cy="5143500"/>
          </a:xfrm>
        </p:grpSpPr>
        <p:pic>
          <p:nvPicPr>
            <p:cNvPr id="6" name="Picture 5" descr="Connect Ajax Logo - BIG WHITE CLEAR INVERTED.png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28519" y="-1"/>
              <a:ext cx="4824407" cy="5143500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 userDrawn="1"/>
          </p:nvSpPr>
          <p:spPr>
            <a:xfrm>
              <a:off x="2339258" y="1392299"/>
              <a:ext cx="4477927" cy="3490148"/>
            </a:xfrm>
            <a:prstGeom prst="rect">
              <a:avLst/>
            </a:prstGeom>
            <a:noFill/>
          </p:spPr>
          <p:txBody>
            <a:bodyPr wrap="none" rtlCol="0">
              <a:prstTxWarp prst="textArchDown">
                <a:avLst/>
              </a:prstTxWarp>
              <a:spAutoFit/>
            </a:bodyPr>
            <a:lstStyle/>
            <a:p>
              <a:pPr algn="ctr"/>
              <a:r>
                <a:rPr lang="en-US" sz="3733" dirty="0">
                  <a:solidFill>
                    <a:srgbClr val="FFFFFF"/>
                  </a:solidFill>
                  <a:latin typeface="Century Gothic"/>
                  <a:cs typeface="Century Gothic"/>
                </a:rPr>
                <a:t>CONNECT CHURCH</a:t>
              </a:r>
              <a:endParaRPr lang="en-US" sz="3733" dirty="0">
                <a:solidFill>
                  <a:srgbClr val="FFFFFF"/>
                </a:solidFill>
                <a:latin typeface="Century Gothic"/>
                <a:cs typeface="Century Gothic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9339228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273451-CE56-A940-99D1-FD26DAFBA0C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4/15/16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92F4C9-6585-7849-9D7E-A142A18458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623772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273451-CE56-A940-99D1-FD26DAFBA0C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4/15/16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92F4C9-6585-7849-9D7E-A142A18458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66556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CA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273451-CE56-A940-99D1-FD26DAFBA0C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4/15/16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92F4C9-6585-7849-9D7E-A142A18458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45408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273451-CE56-A940-99D1-FD26DAFBA0C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4/15/16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92F4C9-6585-7849-9D7E-A142A18458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131945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273451-CE56-A940-99D1-FD26DAFBA0C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4/15/16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92F4C9-6585-7849-9D7E-A142A18458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20331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273451-CE56-A940-99D1-FD26DAFBA0C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4/15/16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92F4C9-6585-7849-9D7E-A142A18458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7072209" y="1"/>
            <a:ext cx="5119793" cy="1861265"/>
            <a:chOff x="247938" y="139649"/>
            <a:chExt cx="3839845" cy="1861265"/>
          </a:xfrm>
        </p:grpSpPr>
        <p:sp>
          <p:nvSpPr>
            <p:cNvPr id="11" name="Right Triangle 10"/>
            <p:cNvSpPr/>
            <p:nvPr userDrawn="1"/>
          </p:nvSpPr>
          <p:spPr>
            <a:xfrm rot="5400000" flipV="1">
              <a:off x="743873" y="-356285"/>
              <a:ext cx="930275" cy="1922145"/>
            </a:xfrm>
            <a:prstGeom prst="rtTriangle">
              <a:avLst/>
            </a:prstGeom>
            <a:solidFill>
              <a:srgbClr val="4BACC6">
                <a:alpha val="16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2400">
                <a:solidFill>
                  <a:prstClr val="white"/>
                </a:solidFill>
              </a:endParaRPr>
            </a:p>
          </p:txBody>
        </p:sp>
        <p:sp>
          <p:nvSpPr>
            <p:cNvPr id="12" name="Right Triangle 11"/>
            <p:cNvSpPr/>
            <p:nvPr userDrawn="1"/>
          </p:nvSpPr>
          <p:spPr>
            <a:xfrm rot="5400000">
              <a:off x="2663795" y="-354063"/>
              <a:ext cx="930275" cy="1917700"/>
            </a:xfrm>
            <a:prstGeom prst="rtTriangle">
              <a:avLst/>
            </a:prstGeom>
            <a:solidFill>
              <a:srgbClr val="4BACC6">
                <a:alpha val="40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2400">
                <a:solidFill>
                  <a:prstClr val="white"/>
                </a:solidFill>
              </a:endParaRPr>
            </a:p>
          </p:txBody>
        </p:sp>
        <p:sp>
          <p:nvSpPr>
            <p:cNvPr id="13" name="Isosceles Triangle 12"/>
            <p:cNvSpPr/>
            <p:nvPr userDrawn="1"/>
          </p:nvSpPr>
          <p:spPr>
            <a:xfrm rot="5400000" flipV="1">
              <a:off x="2198300" y="111432"/>
              <a:ext cx="1861265" cy="1917700"/>
            </a:xfrm>
            <a:prstGeom prst="triangle">
              <a:avLst/>
            </a:prstGeom>
            <a:solidFill>
              <a:srgbClr val="4BACC6">
                <a:alpha val="60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2400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39843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273451-CE56-A940-99D1-FD26DAFBA0C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4/15/16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92F4C9-6585-7849-9D7E-A142A18458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1" y="1"/>
            <a:ext cx="12192000" cy="4432316"/>
            <a:chOff x="247938" y="139649"/>
            <a:chExt cx="3839845" cy="1861265"/>
          </a:xfrm>
        </p:grpSpPr>
        <p:sp>
          <p:nvSpPr>
            <p:cNvPr id="7" name="Right Triangle 6"/>
            <p:cNvSpPr/>
            <p:nvPr userDrawn="1"/>
          </p:nvSpPr>
          <p:spPr>
            <a:xfrm rot="5400000" flipV="1">
              <a:off x="743873" y="-356285"/>
              <a:ext cx="930275" cy="1922145"/>
            </a:xfrm>
            <a:prstGeom prst="rtTriangle">
              <a:avLst/>
            </a:prstGeom>
            <a:solidFill>
              <a:srgbClr val="4BACC6">
                <a:alpha val="16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2400">
                <a:solidFill>
                  <a:prstClr val="white"/>
                </a:solidFill>
              </a:endParaRPr>
            </a:p>
          </p:txBody>
        </p:sp>
        <p:sp>
          <p:nvSpPr>
            <p:cNvPr id="8" name="Right Triangle 7"/>
            <p:cNvSpPr/>
            <p:nvPr userDrawn="1"/>
          </p:nvSpPr>
          <p:spPr>
            <a:xfrm rot="5400000">
              <a:off x="2663795" y="-354063"/>
              <a:ext cx="930275" cy="1917700"/>
            </a:xfrm>
            <a:prstGeom prst="rtTriangle">
              <a:avLst/>
            </a:prstGeom>
            <a:solidFill>
              <a:srgbClr val="4BACC6">
                <a:alpha val="40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2400">
                <a:solidFill>
                  <a:prstClr val="white"/>
                </a:solidFill>
              </a:endParaRPr>
            </a:p>
          </p:txBody>
        </p:sp>
        <p:sp>
          <p:nvSpPr>
            <p:cNvPr id="9" name="Isosceles Triangle 8"/>
            <p:cNvSpPr/>
            <p:nvPr userDrawn="1"/>
          </p:nvSpPr>
          <p:spPr>
            <a:xfrm rot="5400000" flipV="1">
              <a:off x="2198300" y="111432"/>
              <a:ext cx="1861265" cy="1917700"/>
            </a:xfrm>
            <a:prstGeom prst="triangle">
              <a:avLst/>
            </a:prstGeom>
            <a:solidFill>
              <a:srgbClr val="4BACC6">
                <a:alpha val="60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2400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708602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273451-CE56-A940-99D1-FD26DAFBA0C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4/15/16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92F4C9-6585-7849-9D7E-A142A18458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1" y="1"/>
            <a:ext cx="12192000" cy="4432316"/>
            <a:chOff x="247938" y="139649"/>
            <a:chExt cx="3839845" cy="1861265"/>
          </a:xfrm>
        </p:grpSpPr>
        <p:sp>
          <p:nvSpPr>
            <p:cNvPr id="7" name="Right Triangle 6"/>
            <p:cNvSpPr/>
            <p:nvPr userDrawn="1"/>
          </p:nvSpPr>
          <p:spPr>
            <a:xfrm rot="5400000" flipV="1">
              <a:off x="743873" y="-356285"/>
              <a:ext cx="930275" cy="1922145"/>
            </a:xfrm>
            <a:prstGeom prst="rtTriangle">
              <a:avLst/>
            </a:prstGeom>
            <a:solidFill>
              <a:srgbClr val="4BACC6">
                <a:alpha val="16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2400">
                <a:solidFill>
                  <a:prstClr val="white"/>
                </a:solidFill>
              </a:endParaRPr>
            </a:p>
          </p:txBody>
        </p:sp>
        <p:sp>
          <p:nvSpPr>
            <p:cNvPr id="8" name="Right Triangle 7"/>
            <p:cNvSpPr/>
            <p:nvPr userDrawn="1"/>
          </p:nvSpPr>
          <p:spPr>
            <a:xfrm rot="5400000">
              <a:off x="2663795" y="-354063"/>
              <a:ext cx="930275" cy="1917700"/>
            </a:xfrm>
            <a:prstGeom prst="rtTriangle">
              <a:avLst/>
            </a:prstGeom>
            <a:solidFill>
              <a:srgbClr val="4BACC6">
                <a:alpha val="40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2400">
                <a:solidFill>
                  <a:prstClr val="white"/>
                </a:solidFill>
              </a:endParaRPr>
            </a:p>
          </p:txBody>
        </p:sp>
        <p:sp>
          <p:nvSpPr>
            <p:cNvPr id="9" name="Isosceles Triangle 8"/>
            <p:cNvSpPr/>
            <p:nvPr userDrawn="1"/>
          </p:nvSpPr>
          <p:spPr>
            <a:xfrm rot="5400000" flipV="1">
              <a:off x="2198300" y="111432"/>
              <a:ext cx="1861265" cy="1917700"/>
            </a:xfrm>
            <a:prstGeom prst="triangle">
              <a:avLst/>
            </a:prstGeom>
            <a:solidFill>
              <a:srgbClr val="4BACC6">
                <a:alpha val="60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2400">
                <a:solidFill>
                  <a:prstClr val="white"/>
                </a:solidFill>
              </a:endParaRPr>
            </a:p>
          </p:txBody>
        </p:sp>
      </p:grpSp>
      <p:sp>
        <p:nvSpPr>
          <p:cNvPr id="10" name="Isosceles Triangle 9"/>
          <p:cNvSpPr/>
          <p:nvPr/>
        </p:nvSpPr>
        <p:spPr>
          <a:xfrm>
            <a:off x="-18034" y="2215309"/>
            <a:ext cx="12242179" cy="2222907"/>
          </a:xfrm>
          <a:prstGeom prst="triangle">
            <a:avLst/>
          </a:prstGeom>
          <a:solidFill>
            <a:srgbClr val="4BACC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-18034" y="4432317"/>
            <a:ext cx="12242179" cy="2425683"/>
          </a:xfrm>
          <a:prstGeom prst="rect">
            <a:avLst/>
          </a:prstGeom>
          <a:solidFill>
            <a:srgbClr val="4BACC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24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37279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273451-CE56-A940-99D1-FD26DAFBA0C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4/15/16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92F4C9-6585-7849-9D7E-A142A18458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-18034" y="2"/>
            <a:ext cx="12242179" cy="1841500"/>
            <a:chOff x="-13525" y="0"/>
            <a:chExt cx="9181634" cy="4438215"/>
          </a:xfrm>
        </p:grpSpPr>
        <p:grpSp>
          <p:nvGrpSpPr>
            <p:cNvPr id="6" name="Group 5"/>
            <p:cNvGrpSpPr/>
            <p:nvPr userDrawn="1"/>
          </p:nvGrpSpPr>
          <p:grpSpPr>
            <a:xfrm>
              <a:off x="1" y="0"/>
              <a:ext cx="9144000" cy="4432316"/>
              <a:chOff x="247938" y="139649"/>
              <a:chExt cx="3839845" cy="1861265"/>
            </a:xfrm>
          </p:grpSpPr>
          <p:sp>
            <p:nvSpPr>
              <p:cNvPr id="7" name="Right Triangle 6"/>
              <p:cNvSpPr/>
              <p:nvPr userDrawn="1"/>
            </p:nvSpPr>
            <p:spPr>
              <a:xfrm rot="5400000" flipV="1">
                <a:off x="743873" y="-356285"/>
                <a:ext cx="930275" cy="1922145"/>
              </a:xfrm>
              <a:prstGeom prst="rtTriangle">
                <a:avLst/>
              </a:prstGeom>
              <a:solidFill>
                <a:srgbClr val="4BACC6">
                  <a:alpha val="16000"/>
                </a:srgb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sz="2400">
                  <a:solidFill>
                    <a:prstClr val="white"/>
                  </a:solidFill>
                </a:endParaRPr>
              </a:p>
            </p:txBody>
          </p:sp>
          <p:sp>
            <p:nvSpPr>
              <p:cNvPr id="8" name="Right Triangle 7"/>
              <p:cNvSpPr/>
              <p:nvPr userDrawn="1"/>
            </p:nvSpPr>
            <p:spPr>
              <a:xfrm rot="5400000">
                <a:off x="2663795" y="-354063"/>
                <a:ext cx="930275" cy="1917700"/>
              </a:xfrm>
              <a:prstGeom prst="rtTriangle">
                <a:avLst/>
              </a:prstGeom>
              <a:solidFill>
                <a:srgbClr val="4BACC6">
                  <a:alpha val="40000"/>
                </a:srgb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sz="2400">
                  <a:solidFill>
                    <a:prstClr val="white"/>
                  </a:solidFill>
                </a:endParaRPr>
              </a:p>
            </p:txBody>
          </p:sp>
          <p:sp>
            <p:nvSpPr>
              <p:cNvPr id="9" name="Isosceles Triangle 8"/>
              <p:cNvSpPr/>
              <p:nvPr userDrawn="1"/>
            </p:nvSpPr>
            <p:spPr>
              <a:xfrm rot="5400000" flipV="1">
                <a:off x="2198300" y="111432"/>
                <a:ext cx="1861265" cy="1917700"/>
              </a:xfrm>
              <a:prstGeom prst="triangle">
                <a:avLst/>
              </a:prstGeom>
              <a:solidFill>
                <a:srgbClr val="4BACC6">
                  <a:alpha val="60000"/>
                </a:srgb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sz="2400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10" name="Isosceles Triangle 9"/>
            <p:cNvSpPr/>
            <p:nvPr userDrawn="1"/>
          </p:nvSpPr>
          <p:spPr>
            <a:xfrm>
              <a:off x="-13525" y="2215309"/>
              <a:ext cx="9181634" cy="2222906"/>
            </a:xfrm>
            <a:prstGeom prst="triangle">
              <a:avLst/>
            </a:prstGeom>
            <a:solidFill>
              <a:srgbClr val="4BACC6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2400">
                <a:solidFill>
                  <a:prstClr val="white"/>
                </a:solidFill>
              </a:endParaRPr>
            </a:p>
          </p:txBody>
        </p:sp>
      </p:grpSp>
      <p:sp>
        <p:nvSpPr>
          <p:cNvPr id="11" name="Rectangle 10"/>
          <p:cNvSpPr/>
          <p:nvPr/>
        </p:nvSpPr>
        <p:spPr>
          <a:xfrm>
            <a:off x="-18034" y="1841501"/>
            <a:ext cx="12242179" cy="5016499"/>
          </a:xfrm>
          <a:prstGeom prst="rect">
            <a:avLst/>
          </a:prstGeom>
          <a:solidFill>
            <a:srgbClr val="4BACC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24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30504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273451-CE56-A940-99D1-FD26DAFBA0C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4/15/16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92F4C9-6585-7849-9D7E-A142A18458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-18034" y="6159499"/>
            <a:ext cx="12242179" cy="698500"/>
          </a:xfrm>
          <a:prstGeom prst="rect">
            <a:avLst/>
          </a:prstGeom>
          <a:solidFill>
            <a:srgbClr val="4BACC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24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2216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273451-CE56-A940-99D1-FD26DAFBA0C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4/15/16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92F4C9-6585-7849-9D7E-A142A18458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7" name="Group 6"/>
          <p:cNvGrpSpPr/>
          <p:nvPr/>
        </p:nvGrpSpPr>
        <p:grpSpPr>
          <a:xfrm rot="5400000">
            <a:off x="8258529" y="2924530"/>
            <a:ext cx="5312832" cy="2554109"/>
            <a:chOff x="247938" y="139649"/>
            <a:chExt cx="3839845" cy="1861265"/>
          </a:xfrm>
        </p:grpSpPr>
        <p:sp>
          <p:nvSpPr>
            <p:cNvPr id="9" name="Right Triangle 8"/>
            <p:cNvSpPr/>
            <p:nvPr userDrawn="1"/>
          </p:nvSpPr>
          <p:spPr>
            <a:xfrm rot="5400000" flipV="1">
              <a:off x="743873" y="-356285"/>
              <a:ext cx="930275" cy="1922145"/>
            </a:xfrm>
            <a:prstGeom prst="rtTriangle">
              <a:avLst/>
            </a:prstGeom>
            <a:solidFill>
              <a:srgbClr val="4BACC6">
                <a:alpha val="16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2400">
                <a:solidFill>
                  <a:prstClr val="white"/>
                </a:solidFill>
              </a:endParaRPr>
            </a:p>
          </p:txBody>
        </p:sp>
        <p:sp>
          <p:nvSpPr>
            <p:cNvPr id="10" name="Right Triangle 9"/>
            <p:cNvSpPr/>
            <p:nvPr userDrawn="1"/>
          </p:nvSpPr>
          <p:spPr>
            <a:xfrm rot="5400000">
              <a:off x="2663795" y="-354063"/>
              <a:ext cx="930275" cy="1917700"/>
            </a:xfrm>
            <a:prstGeom prst="rtTriangle">
              <a:avLst/>
            </a:prstGeom>
            <a:solidFill>
              <a:srgbClr val="4BACC6">
                <a:alpha val="40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2400">
                <a:solidFill>
                  <a:prstClr val="white"/>
                </a:solidFill>
              </a:endParaRPr>
            </a:p>
          </p:txBody>
        </p:sp>
        <p:sp>
          <p:nvSpPr>
            <p:cNvPr id="11" name="Isosceles Triangle 10"/>
            <p:cNvSpPr/>
            <p:nvPr userDrawn="1"/>
          </p:nvSpPr>
          <p:spPr>
            <a:xfrm rot="5400000" flipV="1">
              <a:off x="2198300" y="111432"/>
              <a:ext cx="1861265" cy="1917700"/>
            </a:xfrm>
            <a:prstGeom prst="triangle">
              <a:avLst/>
            </a:prstGeom>
            <a:solidFill>
              <a:srgbClr val="4BACC6">
                <a:alpha val="60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2400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358894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273451-CE56-A940-99D1-FD26DAFBA0C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4/15/16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92F4C9-6585-7849-9D7E-A142A18458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-18034" y="1417639"/>
            <a:ext cx="12242179" cy="5440363"/>
          </a:xfrm>
          <a:prstGeom prst="rect">
            <a:avLst/>
          </a:prstGeom>
          <a:solidFill>
            <a:srgbClr val="4BACC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24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78487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20" Type="http://schemas.openxmlformats.org/officeDocument/2006/relationships/slideLayout" Target="../slideLayouts/slideLayout20.xml"/><Relationship Id="rId21" Type="http://schemas.openxmlformats.org/officeDocument/2006/relationships/slideLayout" Target="../slideLayouts/slideLayout21.xml"/><Relationship Id="rId22" Type="http://schemas.openxmlformats.org/officeDocument/2006/relationships/slideLayout" Target="../slideLayouts/slideLayout22.xml"/><Relationship Id="rId23" Type="http://schemas.openxmlformats.org/officeDocument/2006/relationships/slideLayout" Target="../slideLayouts/slideLayout23.xml"/><Relationship Id="rId24" Type="http://schemas.openxmlformats.org/officeDocument/2006/relationships/slideLayout" Target="../slideLayouts/slideLayout24.xml"/><Relationship Id="rId2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slideLayout" Target="../slideLayouts/slideLayout18.xml"/><Relationship Id="rId19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CA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273451-CE56-A940-99D1-FD26DAFBA0C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4/15/16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92F4C9-6585-7849-9D7E-A142A18458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79284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</p:sldLayoutIdLst>
  <p:txStyles>
    <p:titleStyle>
      <a:lvl1pPr algn="ctr" defTabSz="609585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Century Gothic"/>
          <a:ea typeface="+mj-ea"/>
          <a:cs typeface="Century Gothic"/>
        </a:defRPr>
      </a:lvl1pPr>
    </p:titleStyle>
    <p:bodyStyle>
      <a:lvl1pPr marL="0" indent="0" algn="l" defTabSz="609585" rtl="0" eaLnBrk="1" latinLnBrk="0" hangingPunct="1">
        <a:spcBef>
          <a:spcPct val="20000"/>
        </a:spcBef>
        <a:buFont typeface="Arial"/>
        <a:buNone/>
        <a:defRPr sz="4267" kern="1200">
          <a:solidFill>
            <a:schemeClr val="tx1"/>
          </a:solidFill>
          <a:latin typeface="Century Gothic"/>
          <a:ea typeface="+mn-ea"/>
          <a:cs typeface="Century Gothic"/>
        </a:defRPr>
      </a:lvl1pPr>
      <a:lvl2pPr marL="609585" indent="0" algn="l" defTabSz="609585" rtl="0" eaLnBrk="1" latinLnBrk="0" hangingPunct="1">
        <a:spcBef>
          <a:spcPct val="20000"/>
        </a:spcBef>
        <a:buFont typeface="Arial"/>
        <a:buNone/>
        <a:defRPr sz="3733" kern="1200">
          <a:solidFill>
            <a:schemeClr val="tx1"/>
          </a:solidFill>
          <a:latin typeface="Century Gothic"/>
          <a:ea typeface="+mn-ea"/>
          <a:cs typeface="Century Gothic"/>
        </a:defRPr>
      </a:lvl2pPr>
      <a:lvl3pPr marL="1219170" indent="0" algn="l" defTabSz="609585" rtl="0" eaLnBrk="1" latinLnBrk="0" hangingPunct="1">
        <a:spcBef>
          <a:spcPct val="20000"/>
        </a:spcBef>
        <a:buFont typeface="Arial"/>
        <a:buNone/>
        <a:defRPr sz="3200" kern="1200">
          <a:solidFill>
            <a:schemeClr val="tx1"/>
          </a:solidFill>
          <a:latin typeface="Century Gothic"/>
          <a:ea typeface="+mn-ea"/>
          <a:cs typeface="Century Gothic"/>
        </a:defRPr>
      </a:lvl3pPr>
      <a:lvl4pPr marL="1828754" indent="0" algn="l" defTabSz="609585" rtl="0" eaLnBrk="1" latinLnBrk="0" hangingPunct="1">
        <a:spcBef>
          <a:spcPct val="20000"/>
        </a:spcBef>
        <a:buFont typeface="Arial"/>
        <a:buNone/>
        <a:defRPr sz="2667" kern="1200">
          <a:solidFill>
            <a:schemeClr val="tx1"/>
          </a:solidFill>
          <a:latin typeface="Century Gothic"/>
          <a:ea typeface="+mn-ea"/>
          <a:cs typeface="Century Gothic"/>
        </a:defRPr>
      </a:lvl4pPr>
      <a:lvl5pPr marL="2438339" indent="0" algn="l" defTabSz="609585" rtl="0" eaLnBrk="1" latinLnBrk="0" hangingPunct="1">
        <a:spcBef>
          <a:spcPct val="20000"/>
        </a:spcBef>
        <a:buFont typeface="Arial"/>
        <a:buNone/>
        <a:defRPr sz="2667" kern="1200">
          <a:solidFill>
            <a:schemeClr val="tx1"/>
          </a:solidFill>
          <a:latin typeface="Century Gothic"/>
          <a:ea typeface="+mn-ea"/>
          <a:cs typeface="Century Gothic"/>
        </a:defRPr>
      </a:lvl5pPr>
      <a:lvl6pPr marL="335271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4" Type="http://schemas.openxmlformats.org/officeDocument/2006/relationships/image" Target="../media/image7.tiff"/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3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3.jpg"/><Relationship Id="rId3" Type="http://schemas.openxmlformats.org/officeDocument/2006/relationships/image" Target="../media/image4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9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3.jpg"/><Relationship Id="rId3" Type="http://schemas.openxmlformats.org/officeDocument/2006/relationships/image" Target="../media/image4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4.jp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0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4.jp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3.jpg"/><Relationship Id="rId3" Type="http://schemas.openxmlformats.org/officeDocument/2006/relationships/image" Target="../media/image4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1.jp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2.jpg"/><Relationship Id="rId3" Type="http://schemas.openxmlformats.org/officeDocument/2006/relationships/image" Target="../media/image13.jp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4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2.jpg"/><Relationship Id="rId3" Type="http://schemas.openxmlformats.org/officeDocument/2006/relationships/image" Target="../media/image13.jp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3.jpg"/><Relationship Id="rId3" Type="http://schemas.openxmlformats.org/officeDocument/2006/relationships/image" Target="../media/image4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3.jpg"/><Relationship Id="rId3" Type="http://schemas.openxmlformats.org/officeDocument/2006/relationships/image" Target="../media/image4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3.jpg"/><Relationship Id="rId3" Type="http://schemas.openxmlformats.org/officeDocument/2006/relationships/image" Target="../media/image4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6.png"/><Relationship Id="rId3" Type="http://schemas.openxmlformats.org/officeDocument/2006/relationships/image" Target="../media/image7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578001"/>
            <a:ext cx="10972800" cy="1143000"/>
          </a:xfrm>
        </p:spPr>
        <p:txBody>
          <a:bodyPr>
            <a:noAutofit/>
          </a:bodyPr>
          <a:lstStyle/>
          <a:p>
            <a:r>
              <a:rPr lang="en-US" sz="13800" dirty="0">
                <a:latin typeface="Homestead Display" charset="0"/>
                <a:ea typeface="Homestead Display" charset="0"/>
                <a:cs typeface="Homestead Display" charset="0"/>
              </a:rPr>
              <a:t>Double Trouble </a:t>
            </a:r>
            <a:r>
              <a:rPr lang="en-US" sz="7200" spc="2000" dirty="0">
                <a:latin typeface="Homestead Display" charset="0"/>
                <a:ea typeface="Homestead Display" charset="0"/>
                <a:cs typeface="Homestead Display" charset="0"/>
              </a:rPr>
              <a:t>Digital Art</a:t>
            </a:r>
            <a:endParaRPr lang="en-US" sz="13800" spc="2000" dirty="0">
              <a:latin typeface="Homestead Display" charset="0"/>
              <a:ea typeface="Homestead Display" charset="0"/>
              <a:cs typeface="Homestead Display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4379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0"/>
            <a:ext cx="109728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0942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0966" y="276495"/>
            <a:ext cx="8519685" cy="638976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769"/>
          <a:stretch/>
        </p:blipFill>
        <p:spPr>
          <a:xfrm>
            <a:off x="6257109" y="276495"/>
            <a:ext cx="3853542" cy="6389763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 flipH="1" flipV="1">
            <a:off x="5850807" y="156753"/>
            <a:ext cx="927463" cy="6561756"/>
          </a:xfrm>
          <a:prstGeom prst="roundRect">
            <a:avLst/>
          </a:prstGeom>
          <a:noFill/>
          <a:ln w="76200">
            <a:solidFill>
              <a:srgbClr val="FFFF00"/>
            </a:solidFill>
          </a:ln>
          <a:effectLst>
            <a:glow rad="101600">
              <a:schemeClr val="tx1">
                <a:alpha val="6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1815738" y="1113261"/>
            <a:ext cx="4713636" cy="2262606"/>
            <a:chOff x="8500248" y="327283"/>
            <a:chExt cx="4713636" cy="2262606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4500000" flipV="1">
              <a:off x="11607227" y="802004"/>
              <a:ext cx="1601983" cy="1611330"/>
            </a:xfrm>
            <a:prstGeom prst="rect">
              <a:avLst/>
            </a:prstGeom>
          </p:spPr>
        </p:pic>
        <p:sp>
          <p:nvSpPr>
            <p:cNvPr id="9" name="Rounded Rectangle 8"/>
            <p:cNvSpPr/>
            <p:nvPr/>
          </p:nvSpPr>
          <p:spPr>
            <a:xfrm>
              <a:off x="8500248" y="327283"/>
              <a:ext cx="2853410" cy="2262606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8585156" y="536927"/>
              <a:ext cx="2683593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dirty="0">
                  <a:solidFill>
                    <a:srgbClr val="59BAD1"/>
                  </a:solidFill>
                  <a:latin typeface="Century Gothic" charset="0"/>
                  <a:ea typeface="Century Gothic" charset="0"/>
                  <a:cs typeface="Century Gothic" charset="0"/>
                </a:rPr>
                <a:t>When you cross the midline</a:t>
              </a:r>
              <a:endParaRPr lang="en-US" sz="3600" dirty="0">
                <a:solidFill>
                  <a:srgbClr val="59BAD1"/>
                </a:solidFill>
                <a:latin typeface="Century Gothic" charset="0"/>
                <a:ea typeface="Century Gothic" charset="0"/>
                <a:cs typeface="Century Gothic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971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0966" y="276495"/>
            <a:ext cx="8519685" cy="638976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769"/>
          <a:stretch/>
        </p:blipFill>
        <p:spPr>
          <a:xfrm>
            <a:off x="6257109" y="276495"/>
            <a:ext cx="3853542" cy="6389763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365759" y="1113261"/>
            <a:ext cx="6701247" cy="2333254"/>
            <a:chOff x="8500248" y="327283"/>
            <a:chExt cx="2853410" cy="2262606"/>
          </a:xfrm>
        </p:grpSpPr>
        <p:sp>
          <p:nvSpPr>
            <p:cNvPr id="9" name="Rounded Rectangle 8"/>
            <p:cNvSpPr/>
            <p:nvPr/>
          </p:nvSpPr>
          <p:spPr>
            <a:xfrm>
              <a:off x="8500248" y="327283"/>
              <a:ext cx="2853410" cy="2262606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8585156" y="536927"/>
              <a:ext cx="2683593" cy="17012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solidFill>
                    <a:srgbClr val="59BAD1"/>
                  </a:solidFill>
                  <a:latin typeface="Century Gothic" charset="0"/>
                  <a:ea typeface="Century Gothic" charset="0"/>
                  <a:cs typeface="Century Gothic" charset="0"/>
                </a:rPr>
                <a:t>2 Options</a:t>
              </a:r>
            </a:p>
            <a:p>
              <a:pPr marL="742950" indent="-742950">
                <a:buFont typeface="+mj-lt"/>
                <a:buAutoNum type="alphaLcParenR"/>
              </a:pPr>
              <a:r>
                <a:rPr lang="en-US" sz="3600" dirty="0">
                  <a:solidFill>
                    <a:srgbClr val="59BAD1"/>
                  </a:solidFill>
                  <a:latin typeface="Century Gothic" charset="0"/>
                  <a:ea typeface="Century Gothic" charset="0"/>
                  <a:cs typeface="Century Gothic" charset="0"/>
                </a:rPr>
                <a:t>REMOVE BACKGROUND</a:t>
              </a:r>
            </a:p>
            <a:p>
              <a:pPr marL="742950" indent="-742950">
                <a:buFont typeface="+mj-lt"/>
                <a:buAutoNum type="alphaLcParenR"/>
              </a:pPr>
              <a:r>
                <a:rPr lang="en-US" sz="3600" dirty="0">
                  <a:solidFill>
                    <a:srgbClr val="59BAD1"/>
                  </a:solidFill>
                  <a:latin typeface="Century Gothic" charset="0"/>
                  <a:ea typeface="Century Gothic" charset="0"/>
                  <a:cs typeface="Century Gothic" charset="0"/>
                </a:rPr>
                <a:t>CROP TO SHAPE</a:t>
              </a:r>
              <a:endParaRPr lang="en-US" sz="3600" dirty="0">
                <a:solidFill>
                  <a:srgbClr val="59BAD1"/>
                </a:solidFill>
                <a:latin typeface="Century Gothic" charset="0"/>
                <a:ea typeface="Century Gothic" charset="0"/>
                <a:cs typeface="Century Gothic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725902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63" t="6096" r="15318" b="81524"/>
          <a:stretch/>
        </p:blipFill>
        <p:spPr>
          <a:xfrm>
            <a:off x="3450771" y="846139"/>
            <a:ext cx="5290457" cy="5373115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 flipH="1" flipV="1">
            <a:off x="6518366" y="1625518"/>
            <a:ext cx="1291870" cy="2515408"/>
          </a:xfrm>
          <a:prstGeom prst="roundRect">
            <a:avLst/>
          </a:prstGeom>
          <a:noFill/>
          <a:ln w="76200">
            <a:solidFill>
              <a:srgbClr val="FFFF00"/>
            </a:solidFill>
          </a:ln>
          <a:effectLst>
            <a:glow rad="101600">
              <a:schemeClr val="tx1">
                <a:alpha val="6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22244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0"/>
            <a:ext cx="10972800" cy="6858000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 flipH="1" flipV="1">
            <a:off x="8972829" y="493440"/>
            <a:ext cx="2039160" cy="1198837"/>
          </a:xfrm>
          <a:prstGeom prst="roundRect">
            <a:avLst/>
          </a:prstGeom>
          <a:noFill/>
          <a:ln w="76200">
            <a:solidFill>
              <a:srgbClr val="FFFF00"/>
            </a:solidFill>
          </a:ln>
          <a:effectLst>
            <a:glow rad="101600">
              <a:schemeClr val="tx1">
                <a:alpha val="6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69771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0966" y="276495"/>
            <a:ext cx="8519685" cy="638976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769"/>
          <a:stretch/>
        </p:blipFill>
        <p:spPr>
          <a:xfrm>
            <a:off x="6257109" y="276495"/>
            <a:ext cx="3853542" cy="6389763"/>
          </a:xfrm>
          <a:prstGeom prst="diamond">
            <a:avLst/>
          </a:prstGeom>
        </p:spPr>
      </p:pic>
    </p:spTree>
    <p:extLst>
      <p:ext uri="{BB962C8B-B14F-4D97-AF65-F5344CB8AC3E}">
        <p14:creationId xmlns:p14="http://schemas.microsoft.com/office/powerpoint/2010/main" val="938798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769"/>
          <a:stretch/>
        </p:blipFill>
        <p:spPr>
          <a:xfrm>
            <a:off x="6257109" y="276495"/>
            <a:ext cx="3853542" cy="6389763"/>
          </a:xfrm>
          <a:prstGeom prst="diamond">
            <a:avLst/>
          </a:prstGeom>
        </p:spPr>
      </p:pic>
    </p:spTree>
    <p:extLst>
      <p:ext uri="{BB962C8B-B14F-4D97-AF65-F5344CB8AC3E}">
        <p14:creationId xmlns:p14="http://schemas.microsoft.com/office/powerpoint/2010/main" val="819631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0"/>
            <a:ext cx="109728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7466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943" r="-6439" b="17033"/>
          <a:stretch/>
        </p:blipFill>
        <p:spPr>
          <a:xfrm>
            <a:off x="5760720" y="276495"/>
            <a:ext cx="4898571" cy="5301345"/>
          </a:xfrm>
          <a:prstGeom prst="diamond">
            <a:avLst/>
          </a:prstGeom>
        </p:spPr>
      </p:pic>
    </p:spTree>
    <p:extLst>
      <p:ext uri="{BB962C8B-B14F-4D97-AF65-F5344CB8AC3E}">
        <p14:creationId xmlns:p14="http://schemas.microsoft.com/office/powerpoint/2010/main" val="215004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0966" y="276495"/>
            <a:ext cx="8519685" cy="638976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96" t="-18841" r="-6438" b="11922"/>
          <a:stretch/>
        </p:blipFill>
        <p:spPr>
          <a:xfrm>
            <a:off x="5995852" y="-914400"/>
            <a:ext cx="4493622" cy="6831873"/>
          </a:xfrm>
          <a:prstGeom prst="diamond">
            <a:avLst/>
          </a:prstGeom>
        </p:spPr>
      </p:pic>
    </p:spTree>
    <p:extLst>
      <p:ext uri="{BB962C8B-B14F-4D97-AF65-F5344CB8AC3E}">
        <p14:creationId xmlns:p14="http://schemas.microsoft.com/office/powerpoint/2010/main" val="1520851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91327"/>
            <a:ext cx="10972800" cy="1143000"/>
          </a:xfrm>
        </p:spPr>
        <p:txBody>
          <a:bodyPr>
            <a:noAutofit/>
          </a:bodyPr>
          <a:lstStyle/>
          <a:p>
            <a:r>
              <a:rPr lang="en-US" sz="6600" dirty="0">
                <a:latin typeface="Wisdom Script" charset="0"/>
                <a:ea typeface="Wisdom Script" charset="0"/>
                <a:cs typeface="Wisdom Script" charset="0"/>
              </a:rPr>
              <a:t>I will be successful when: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424406" y="1966913"/>
            <a:ext cx="11582400" cy="4806950"/>
          </a:xfrm>
        </p:spPr>
        <p:txBody>
          <a:bodyPr>
            <a:normAutofit lnSpcReduction="10000"/>
          </a:bodyPr>
          <a:lstStyle/>
          <a:p>
            <a:pPr marL="571500" indent="-571500">
              <a:buFont typeface="Arial" charset="0"/>
              <a:buChar char="•"/>
            </a:pPr>
            <a:r>
              <a:rPr lang="en-US" sz="3600" dirty="0">
                <a:latin typeface="Century Gothic" charset="0"/>
                <a:ea typeface="Century Gothic" charset="0"/>
                <a:cs typeface="Century Gothic" charset="0"/>
              </a:rPr>
              <a:t>I have taken 2 pictures of myself on opposite sides of the camera</a:t>
            </a:r>
          </a:p>
          <a:p>
            <a:pPr marL="571500" indent="-571500">
              <a:buFont typeface="Arial" charset="0"/>
              <a:buChar char="•"/>
            </a:pPr>
            <a:r>
              <a:rPr lang="en-US" sz="3600" dirty="0">
                <a:latin typeface="Century Gothic" charset="0"/>
                <a:ea typeface="Century Gothic" charset="0"/>
                <a:cs typeface="Century Gothic" charset="0"/>
              </a:rPr>
              <a:t>I have added my 2 pictures into my PowerPoint workspace</a:t>
            </a:r>
          </a:p>
          <a:p>
            <a:pPr marL="571500" indent="-571500">
              <a:buFont typeface="Arial" charset="0"/>
              <a:buChar char="•"/>
            </a:pPr>
            <a:r>
              <a:rPr lang="en-US" sz="3600" dirty="0">
                <a:latin typeface="Century Gothic" charset="0"/>
                <a:ea typeface="Century Gothic" charset="0"/>
                <a:cs typeface="Century Gothic" charset="0"/>
              </a:rPr>
              <a:t>I have cropped (or ‘Removed Background’) on my top photo</a:t>
            </a:r>
          </a:p>
          <a:p>
            <a:pPr marL="571500" indent="-571500">
              <a:buFont typeface="Arial" charset="0"/>
              <a:buChar char="•"/>
            </a:pPr>
            <a:r>
              <a:rPr lang="en-US" sz="3600" dirty="0">
                <a:latin typeface="Century Gothic" charset="0"/>
                <a:ea typeface="Century Gothic" charset="0"/>
                <a:cs typeface="Century Gothic" charset="0"/>
              </a:rPr>
              <a:t>My 2 photos line up so that it looks like 1 photo</a:t>
            </a:r>
          </a:p>
          <a:p>
            <a:pPr marL="571500" indent="-571500">
              <a:buFont typeface="Arial" charset="0"/>
              <a:buChar char="•"/>
            </a:pPr>
            <a:r>
              <a:rPr lang="en-US" sz="3600" dirty="0">
                <a:latin typeface="Century Gothic" charset="0"/>
                <a:ea typeface="Century Gothic" charset="0"/>
                <a:cs typeface="Century Gothic" charset="0"/>
              </a:rPr>
              <a:t>I have successfully printed my art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1524000" y="230191"/>
            <a:ext cx="9144000" cy="55929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spc="1200" dirty="0">
                <a:solidFill>
                  <a:prstClr val="black"/>
                </a:solidFill>
                <a:latin typeface="Homestead Display" charset="0"/>
                <a:ea typeface="Homestead Display" charset="0"/>
                <a:cs typeface="Homestead Display" charset="0"/>
              </a:rPr>
              <a:t>Double trouble Art</a:t>
            </a:r>
            <a:endParaRPr lang="en-US" sz="5400" spc="1200" dirty="0">
              <a:solidFill>
                <a:prstClr val="black"/>
              </a:solidFill>
              <a:latin typeface="Homestead Display" charset="0"/>
              <a:ea typeface="Homestead Display" charset="0"/>
              <a:cs typeface="Homestead Display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7315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8600" y="0"/>
            <a:ext cx="91822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3466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4456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0"/>
            <a:ext cx="109728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8486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905"/>
          <a:stretch/>
        </p:blipFill>
        <p:spPr>
          <a:xfrm>
            <a:off x="5904410" y="0"/>
            <a:ext cx="476358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053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91327"/>
            <a:ext cx="10972800" cy="1143000"/>
          </a:xfrm>
        </p:spPr>
        <p:txBody>
          <a:bodyPr>
            <a:noAutofit/>
          </a:bodyPr>
          <a:lstStyle/>
          <a:p>
            <a:r>
              <a:rPr lang="en-US" sz="6600" dirty="0">
                <a:latin typeface="Wisdom Script" charset="0"/>
                <a:ea typeface="Wisdom Script" charset="0"/>
                <a:cs typeface="Wisdom Script" charset="0"/>
              </a:rPr>
              <a:t>I will be successful when: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424406" y="1966913"/>
            <a:ext cx="11582400" cy="4806950"/>
          </a:xfrm>
        </p:spPr>
        <p:txBody>
          <a:bodyPr>
            <a:normAutofit lnSpcReduction="10000"/>
          </a:bodyPr>
          <a:lstStyle/>
          <a:p>
            <a:pPr marL="571500" indent="-571500">
              <a:buFont typeface="Arial" charset="0"/>
              <a:buChar char="•"/>
            </a:pPr>
            <a:r>
              <a:rPr lang="en-US" sz="3600" dirty="0">
                <a:latin typeface="Century Gothic" charset="0"/>
                <a:ea typeface="Century Gothic" charset="0"/>
                <a:cs typeface="Century Gothic" charset="0"/>
              </a:rPr>
              <a:t>I have taken 2 pictures of myself on opposite sides of the camera</a:t>
            </a:r>
          </a:p>
          <a:p>
            <a:pPr marL="571500" indent="-571500">
              <a:buFont typeface="Arial" charset="0"/>
              <a:buChar char="•"/>
            </a:pPr>
            <a:r>
              <a:rPr lang="en-US" sz="3600" dirty="0">
                <a:latin typeface="Century Gothic" charset="0"/>
                <a:ea typeface="Century Gothic" charset="0"/>
                <a:cs typeface="Century Gothic" charset="0"/>
              </a:rPr>
              <a:t>I have added my 2 pictures into my PowerPoint workspace</a:t>
            </a:r>
          </a:p>
          <a:p>
            <a:pPr marL="571500" indent="-571500">
              <a:buFont typeface="Arial" charset="0"/>
              <a:buChar char="•"/>
            </a:pPr>
            <a:r>
              <a:rPr lang="en-US" sz="3600" dirty="0">
                <a:latin typeface="Century Gothic" charset="0"/>
                <a:ea typeface="Century Gothic" charset="0"/>
                <a:cs typeface="Century Gothic" charset="0"/>
              </a:rPr>
              <a:t>I have cropped (or ‘Removed Background’) </a:t>
            </a:r>
            <a:r>
              <a:rPr lang="en-US" sz="3600" dirty="0" smtClean="0">
                <a:latin typeface="Century Gothic" charset="0"/>
                <a:ea typeface="Century Gothic" charset="0"/>
                <a:cs typeface="Century Gothic" charset="0"/>
              </a:rPr>
              <a:t>my </a:t>
            </a:r>
            <a:r>
              <a:rPr lang="en-US" sz="3600" dirty="0">
                <a:latin typeface="Century Gothic" charset="0"/>
                <a:ea typeface="Century Gothic" charset="0"/>
                <a:cs typeface="Century Gothic" charset="0"/>
              </a:rPr>
              <a:t>top photo</a:t>
            </a:r>
          </a:p>
          <a:p>
            <a:pPr marL="571500" indent="-571500">
              <a:buFont typeface="Arial" charset="0"/>
              <a:buChar char="•"/>
            </a:pPr>
            <a:r>
              <a:rPr lang="en-US" sz="3600" dirty="0">
                <a:latin typeface="Century Gothic" charset="0"/>
                <a:ea typeface="Century Gothic" charset="0"/>
                <a:cs typeface="Century Gothic" charset="0"/>
              </a:rPr>
              <a:t>My 2 photos line up so that it looks like 1 photo</a:t>
            </a:r>
          </a:p>
          <a:p>
            <a:pPr marL="571500" indent="-571500">
              <a:buFont typeface="Arial" charset="0"/>
              <a:buChar char="•"/>
            </a:pPr>
            <a:r>
              <a:rPr lang="en-US" sz="3600" dirty="0">
                <a:latin typeface="Century Gothic" charset="0"/>
                <a:ea typeface="Century Gothic" charset="0"/>
                <a:cs typeface="Century Gothic" charset="0"/>
              </a:rPr>
              <a:t>I have successfully printed my art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1524000" y="230191"/>
            <a:ext cx="9144000" cy="55929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spc="1200" dirty="0">
                <a:solidFill>
                  <a:prstClr val="black"/>
                </a:solidFill>
                <a:latin typeface="Homestead Display" charset="0"/>
                <a:ea typeface="Homestead Display" charset="0"/>
                <a:cs typeface="Homestead Display" charset="0"/>
              </a:rPr>
              <a:t>Double trouble Art</a:t>
            </a:r>
            <a:endParaRPr lang="en-US" sz="5400" spc="1200" dirty="0">
              <a:solidFill>
                <a:prstClr val="black"/>
              </a:solidFill>
              <a:latin typeface="Homestead Display" charset="0"/>
              <a:ea typeface="Homestead Display" charset="0"/>
              <a:cs typeface="Homestead Display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7948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0444" y="1186486"/>
            <a:ext cx="10398035" cy="4024092"/>
          </a:xfrm>
        </p:spPr>
        <p:txBody>
          <a:bodyPr>
            <a:noAutofit/>
          </a:bodyPr>
          <a:lstStyle/>
          <a:p>
            <a:r>
              <a:rPr lang="en-US" sz="7200" dirty="0" smtClean="0"/>
              <a:t>Take </a:t>
            </a:r>
            <a:r>
              <a:rPr lang="en-US" sz="7200" b="1" dirty="0" smtClean="0"/>
              <a:t>2 pictures </a:t>
            </a:r>
            <a:r>
              <a:rPr lang="en-US" sz="7200" dirty="0" smtClean="0"/>
              <a:t>without moving the camera.</a:t>
            </a:r>
            <a:br>
              <a:rPr lang="en-US" sz="7200" dirty="0" smtClean="0"/>
            </a:br>
            <a:r>
              <a:rPr lang="en-US" sz="7200" dirty="0" smtClean="0"/>
              <a:t>Only move the student to the other half of the picture.</a:t>
            </a:r>
            <a:endParaRPr lang="en-US" sz="7200" dirty="0"/>
          </a:p>
        </p:txBody>
      </p:sp>
    </p:spTree>
    <p:extLst>
      <p:ext uri="{BB962C8B-B14F-4D97-AF65-F5344CB8AC3E}">
        <p14:creationId xmlns:p14="http://schemas.microsoft.com/office/powerpoint/2010/main" val="51610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429407" y="987972"/>
            <a:ext cx="9144000" cy="4855780"/>
          </a:xfrm>
          <a:prstGeom prst="rect">
            <a:avLst/>
          </a:prstGeom>
          <a:solidFill>
            <a:schemeClr val="bg1"/>
          </a:solidFill>
          <a:ln w="57150">
            <a:solidFill>
              <a:srgbClr val="59BAD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76249" y="1861016"/>
            <a:ext cx="3552497" cy="3109692"/>
          </a:xfrm>
        </p:spPr>
        <p:txBody>
          <a:bodyPr>
            <a:noAutofit/>
          </a:bodyPr>
          <a:lstStyle/>
          <a:p>
            <a:r>
              <a:rPr lang="en-US" sz="28700" dirty="0" smtClean="0"/>
              <a:t>1</a:t>
            </a:r>
            <a:endParaRPr lang="en-US" sz="28700" dirty="0"/>
          </a:p>
        </p:txBody>
      </p:sp>
      <p:sp>
        <p:nvSpPr>
          <p:cNvPr id="4" name="Rounded Rectangle 3"/>
          <p:cNvSpPr/>
          <p:nvPr/>
        </p:nvSpPr>
        <p:spPr>
          <a:xfrm>
            <a:off x="1534510" y="1093076"/>
            <a:ext cx="4141076" cy="4656083"/>
          </a:xfrm>
          <a:prstGeom prst="roundRect">
            <a:avLst/>
          </a:prstGeom>
          <a:noFill/>
          <a:ln w="76200">
            <a:solidFill>
              <a:srgbClr val="FFFF00"/>
            </a:solidFill>
          </a:ln>
          <a:effectLst>
            <a:glow rad="101600">
              <a:schemeClr val="tx1">
                <a:alpha val="6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6279929" y="1087820"/>
            <a:ext cx="4141076" cy="4656083"/>
          </a:xfrm>
          <a:prstGeom prst="roundRect">
            <a:avLst/>
          </a:prstGeom>
          <a:noFill/>
          <a:ln w="76200">
            <a:solidFill>
              <a:srgbClr val="FFFF00"/>
            </a:solidFill>
          </a:ln>
          <a:effectLst>
            <a:glow rad="101600">
              <a:schemeClr val="tx1">
                <a:alpha val="6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6574218" y="1861016"/>
            <a:ext cx="3552497" cy="310969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609585" rtl="0" eaLnBrk="1" latinLnBrk="0" hangingPunct="1">
              <a:spcBef>
                <a:spcPct val="0"/>
              </a:spcBef>
              <a:buNone/>
              <a:defRPr sz="5867" kern="1200">
                <a:solidFill>
                  <a:schemeClr val="tx1"/>
                </a:solidFill>
                <a:latin typeface="Century Gothic"/>
                <a:ea typeface="+mj-ea"/>
                <a:cs typeface="Century Gothic"/>
              </a:defRPr>
            </a:lvl1pPr>
          </a:lstStyle>
          <a:p>
            <a:r>
              <a:rPr lang="en-US" sz="28700" dirty="0">
                <a:solidFill>
                  <a:prstClr val="black"/>
                </a:solidFill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988486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435" y="1295399"/>
            <a:ext cx="5370787" cy="402809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7021" y="1295399"/>
            <a:ext cx="5370787" cy="4028090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94441" y="1754598"/>
            <a:ext cx="3552497" cy="3109692"/>
          </a:xfrm>
        </p:spPr>
        <p:txBody>
          <a:bodyPr>
            <a:noAutofit/>
          </a:bodyPr>
          <a:lstStyle/>
          <a:p>
            <a:r>
              <a:rPr lang="en-US" sz="28700" dirty="0" smtClean="0"/>
              <a:t>1</a:t>
            </a:r>
            <a:endParaRPr lang="en-US" sz="28700" dirty="0"/>
          </a:p>
        </p:txBody>
      </p:sp>
      <p:sp>
        <p:nvSpPr>
          <p:cNvPr id="7" name="Rounded Rectangle 6"/>
          <p:cNvSpPr/>
          <p:nvPr/>
        </p:nvSpPr>
        <p:spPr>
          <a:xfrm>
            <a:off x="441435" y="1269124"/>
            <a:ext cx="3058510" cy="4054366"/>
          </a:xfrm>
          <a:prstGeom prst="roundRect">
            <a:avLst/>
          </a:prstGeom>
          <a:noFill/>
          <a:ln w="76200">
            <a:solidFill>
              <a:srgbClr val="FFFF00"/>
            </a:solidFill>
          </a:ln>
          <a:effectLst>
            <a:glow rad="101600">
              <a:schemeClr val="tx1">
                <a:alpha val="6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8182304" y="1780873"/>
            <a:ext cx="3552497" cy="310969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609585" rtl="0" eaLnBrk="1" latinLnBrk="0" hangingPunct="1">
              <a:spcBef>
                <a:spcPct val="0"/>
              </a:spcBef>
              <a:buNone/>
              <a:defRPr sz="5867" kern="1200">
                <a:solidFill>
                  <a:schemeClr val="tx1"/>
                </a:solidFill>
                <a:latin typeface="Century Gothic"/>
                <a:ea typeface="+mj-ea"/>
                <a:cs typeface="Century Gothic"/>
              </a:defRPr>
            </a:lvl1pPr>
          </a:lstStyle>
          <a:p>
            <a:r>
              <a:rPr lang="en-US" sz="28700" dirty="0" smtClean="0">
                <a:solidFill>
                  <a:prstClr val="black"/>
                </a:solidFill>
              </a:rPr>
              <a:t>2</a:t>
            </a:r>
            <a:endParaRPr lang="en-US" sz="28700" dirty="0">
              <a:solidFill>
                <a:prstClr val="black"/>
              </a:solidFill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8429298" y="1295399"/>
            <a:ext cx="3058510" cy="4054366"/>
          </a:xfrm>
          <a:prstGeom prst="roundRect">
            <a:avLst/>
          </a:prstGeom>
          <a:noFill/>
          <a:ln w="76200">
            <a:solidFill>
              <a:srgbClr val="FFFF00"/>
            </a:solidFill>
          </a:ln>
          <a:effectLst>
            <a:glow rad="101600">
              <a:schemeClr val="tx1">
                <a:alpha val="6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3082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  <p:bldP spid="10" grpId="0"/>
      <p:bldP spid="1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0966" y="276495"/>
            <a:ext cx="8519685" cy="638976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0966" y="276495"/>
            <a:ext cx="8519685" cy="6389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3222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0"/>
            <a:ext cx="10972800" cy="6858000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 flipH="1" flipV="1">
            <a:off x="9039494" y="365760"/>
            <a:ext cx="927463" cy="927463"/>
          </a:xfrm>
          <a:prstGeom prst="roundRect">
            <a:avLst/>
          </a:prstGeom>
          <a:noFill/>
          <a:ln w="76200">
            <a:solidFill>
              <a:srgbClr val="FFFF00"/>
            </a:solidFill>
          </a:ln>
          <a:effectLst>
            <a:glow rad="101600">
              <a:schemeClr val="tx1">
                <a:alpha val="6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193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0966" y="276495"/>
            <a:ext cx="8519685" cy="638976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769"/>
          <a:stretch/>
        </p:blipFill>
        <p:spPr>
          <a:xfrm>
            <a:off x="6257109" y="276495"/>
            <a:ext cx="3853542" cy="6389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7171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9"/>
            <a:ext cx="10972800" cy="1143000"/>
          </a:xfrm>
        </p:spPr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97280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98" t="47111" r="67183" b="30032"/>
          <a:stretch/>
        </p:blipFill>
        <p:spPr>
          <a:xfrm>
            <a:off x="4223656" y="653143"/>
            <a:ext cx="7145384" cy="5793555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 flipH="1" flipV="1">
            <a:off x="6039392" y="2965268"/>
            <a:ext cx="927463" cy="927463"/>
          </a:xfrm>
          <a:prstGeom prst="roundRect">
            <a:avLst/>
          </a:prstGeom>
          <a:noFill/>
          <a:ln w="76200">
            <a:solidFill>
              <a:srgbClr val="FFFF00"/>
            </a:solidFill>
          </a:ln>
          <a:effectLst>
            <a:glow rad="101600">
              <a:schemeClr val="tx1">
                <a:alpha val="6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Rounded Rectangle 5"/>
          <p:cNvSpPr/>
          <p:nvPr/>
        </p:nvSpPr>
        <p:spPr>
          <a:xfrm flipH="1" flipV="1">
            <a:off x="7223758" y="2965267"/>
            <a:ext cx="927463" cy="927463"/>
          </a:xfrm>
          <a:prstGeom prst="roundRect">
            <a:avLst/>
          </a:prstGeom>
          <a:noFill/>
          <a:ln w="76200">
            <a:solidFill>
              <a:srgbClr val="FFFF00"/>
            </a:solidFill>
          </a:ln>
          <a:effectLst>
            <a:glow rad="101600">
              <a:schemeClr val="tx1">
                <a:alpha val="6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7212940" y="3917146"/>
            <a:ext cx="3457631" cy="1886170"/>
            <a:chOff x="7753553" y="-4756"/>
            <a:chExt cx="3457631" cy="1886170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16200000" flipV="1">
              <a:off x="7758226" y="-9429"/>
              <a:ext cx="1601983" cy="1611330"/>
            </a:xfrm>
            <a:prstGeom prst="rect">
              <a:avLst/>
            </a:prstGeom>
          </p:spPr>
        </p:pic>
        <p:sp>
          <p:nvSpPr>
            <p:cNvPr id="9" name="Rounded Rectangle 8"/>
            <p:cNvSpPr/>
            <p:nvPr/>
          </p:nvSpPr>
          <p:spPr>
            <a:xfrm>
              <a:off x="9468991" y="1025753"/>
              <a:ext cx="1742193" cy="855661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9607038" y="1130417"/>
              <a:ext cx="151355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dirty="0">
                  <a:solidFill>
                    <a:srgbClr val="59BAD1"/>
                  </a:solidFill>
                  <a:latin typeface="Century Gothic" charset="0"/>
                  <a:ea typeface="Century Gothic" charset="0"/>
                  <a:cs typeface="Century Gothic" charset="0"/>
                </a:rPr>
                <a:t>CROP</a:t>
              </a:r>
              <a:endParaRPr lang="en-US" sz="3600" dirty="0">
                <a:solidFill>
                  <a:srgbClr val="59BAD1"/>
                </a:solidFill>
                <a:latin typeface="Century Gothic" charset="0"/>
                <a:ea typeface="Century Gothic" charset="0"/>
                <a:cs typeface="Century Gothic" charset="0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2573620" y="1113261"/>
            <a:ext cx="3955754" cy="2081377"/>
            <a:chOff x="9258130" y="327283"/>
            <a:chExt cx="3955754" cy="2081377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4500000" flipV="1">
              <a:off x="11607227" y="802004"/>
              <a:ext cx="1601983" cy="1611330"/>
            </a:xfrm>
            <a:prstGeom prst="rect">
              <a:avLst/>
            </a:prstGeom>
          </p:spPr>
        </p:pic>
        <p:sp>
          <p:nvSpPr>
            <p:cNvPr id="13" name="Rounded Rectangle 12"/>
            <p:cNvSpPr/>
            <p:nvPr/>
          </p:nvSpPr>
          <p:spPr>
            <a:xfrm>
              <a:off x="9258130" y="327283"/>
              <a:ext cx="1742193" cy="855661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9396177" y="431947"/>
              <a:ext cx="2026517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dirty="0">
                  <a:solidFill>
                    <a:srgbClr val="59BAD1"/>
                  </a:solidFill>
                  <a:latin typeface="Century Gothic" charset="0"/>
                  <a:ea typeface="Century Gothic" charset="0"/>
                  <a:cs typeface="Century Gothic" charset="0"/>
                </a:rPr>
                <a:t>STRETCH</a:t>
              </a:r>
              <a:endParaRPr lang="en-US" sz="3600" dirty="0">
                <a:solidFill>
                  <a:srgbClr val="59BAD1"/>
                </a:solidFill>
                <a:latin typeface="Century Gothic" charset="0"/>
                <a:ea typeface="Century Gothic" charset="0"/>
                <a:cs typeface="Century Gothic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38084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theme/theme1.xml><?xml version="1.0" encoding="utf-8"?>
<a:theme xmlns:a="http://schemas.openxmlformats.org/drawingml/2006/main" name="Connect Ajax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155</Words>
  <Application>Microsoft Macintosh PowerPoint</Application>
  <PresentationFormat>Widescreen</PresentationFormat>
  <Paragraphs>26</Paragraphs>
  <Slides>24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0" baseType="lpstr">
      <vt:lpstr>Calibri</vt:lpstr>
      <vt:lpstr>Century Gothic</vt:lpstr>
      <vt:lpstr>Homestead Display</vt:lpstr>
      <vt:lpstr>Wisdom Script</vt:lpstr>
      <vt:lpstr>Arial</vt:lpstr>
      <vt:lpstr>Connect Ajax</vt:lpstr>
      <vt:lpstr>Double Trouble Digital Art</vt:lpstr>
      <vt:lpstr>I will be successful when:</vt:lpstr>
      <vt:lpstr>Take 2 pictures without moving the camera. Only move the student to the other half of the picture.</vt:lpstr>
      <vt:lpstr>1</vt:lpstr>
      <vt:lpstr>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 will be successful when: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stavro_j@rogers.com</dc:creator>
  <cp:lastModifiedBy>stavro_j@rogers.com</cp:lastModifiedBy>
  <cp:revision>2</cp:revision>
  <dcterms:created xsi:type="dcterms:W3CDTF">2016-04-15T04:57:16Z</dcterms:created>
  <dcterms:modified xsi:type="dcterms:W3CDTF">2016-04-15T04:58:04Z</dcterms:modified>
</cp:coreProperties>
</file>