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00"/>
    <p:restoredTop sz="50159"/>
  </p:normalViewPr>
  <p:slideViewPr>
    <p:cSldViewPr snapToGrid="0" snapToObjects="1" showGuides="1">
      <p:cViewPr varScale="1">
        <p:scale>
          <a:sx n="91" d="100"/>
          <a:sy n="91" d="100"/>
        </p:scale>
        <p:origin x="2672" y="2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5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1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8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12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0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6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4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0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46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7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2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0E73-382F-4D4E-98C5-3127C035533C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BA1A4-2505-5E4D-8765-9EDD71F72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7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08"/>
          <a:stretch/>
        </p:blipFill>
        <p:spPr>
          <a:xfrm>
            <a:off x="326434" y="1548522"/>
            <a:ext cx="6763683" cy="72448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19663" y="196952"/>
            <a:ext cx="38186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atin typeface="Homestead Display" charset="0"/>
                <a:ea typeface="Homestead Display" charset="0"/>
                <a:cs typeface="Homestead Display" charset="0"/>
              </a:rPr>
              <a:t>PRIME</a:t>
            </a:r>
            <a:endParaRPr lang="en-US" sz="8000" dirty="0">
              <a:latin typeface="Homestead Display" charset="0"/>
              <a:ea typeface="Homestead Display" charset="0"/>
              <a:cs typeface="Homestead Displa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57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0"/>
            <a:ext cx="6461615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440</TotalTime>
  <Words>1</Words>
  <Application>Microsoft Macintosh PowerPoint</Application>
  <PresentationFormat>Letter Paper (8.5x11 in)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Homestead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STAVROPOULOS</dc:creator>
  <cp:lastModifiedBy>JEREMY STAVROPOULOS</cp:lastModifiedBy>
  <cp:revision>2</cp:revision>
  <cp:lastPrinted>2016-09-19T14:03:22Z</cp:lastPrinted>
  <dcterms:created xsi:type="dcterms:W3CDTF">2016-09-19T14:01:32Z</dcterms:created>
  <dcterms:modified xsi:type="dcterms:W3CDTF">2016-09-19T21:22:19Z</dcterms:modified>
</cp:coreProperties>
</file>