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14"/>
    <p:restoredTop sz="50000"/>
  </p:normalViewPr>
  <p:slideViewPr>
    <p:cSldViewPr snapToGrid="0" snapToObjects="1">
      <p:cViewPr varScale="1">
        <p:scale>
          <a:sx n="83" d="100"/>
          <a:sy n="83" d="100"/>
        </p:scale>
        <p:origin x="2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6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3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59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6159499"/>
            <a:ext cx="12242179" cy="698500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4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8258529" y="2924530"/>
            <a:ext cx="5312832" cy="2554109"/>
            <a:chOff x="247938" y="139649"/>
            <a:chExt cx="3839845" cy="1861265"/>
          </a:xfrm>
        </p:grpSpPr>
        <p:sp>
          <p:nvSpPr>
            <p:cNvPr id="9" name="Right Triangle 8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ight Triangle 9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Isosceles Triangle 10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86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41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72209" y="1"/>
            <a:ext cx="5119793" cy="1861265"/>
            <a:chOff x="247938" y="139649"/>
            <a:chExt cx="3839845" cy="1861265"/>
          </a:xfrm>
        </p:grpSpPr>
        <p:sp>
          <p:nvSpPr>
            <p:cNvPr id="11" name="Right Triangle 10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Right Triangle 11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Isosceles Triangle 12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853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-4" y="5900577"/>
            <a:ext cx="12192005" cy="957425"/>
            <a:chOff x="-1268363" y="-1976306"/>
            <a:chExt cx="6608821" cy="930277"/>
          </a:xfrm>
        </p:grpSpPr>
        <p:sp>
          <p:nvSpPr>
            <p:cNvPr id="7" name="Right Triangle 6"/>
            <p:cNvSpPr/>
            <p:nvPr userDrawn="1"/>
          </p:nvSpPr>
          <p:spPr>
            <a:xfrm rot="5400000" flipV="1">
              <a:off x="3226940" y="-3159548"/>
              <a:ext cx="930275" cy="3296760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ight Triangle 7"/>
            <p:cNvSpPr/>
            <p:nvPr userDrawn="1"/>
          </p:nvSpPr>
          <p:spPr>
            <a:xfrm rot="5400000">
              <a:off x="-77471" y="-3167196"/>
              <a:ext cx="930275" cy="3312059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98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5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8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0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2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2979-C8F8-774D-8E27-33EF4106D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5D2AF-5B55-7E47-9D3D-FD4D4DC69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4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tiff"/><Relationship Id="rId5" Type="http://schemas.openxmlformats.org/officeDocument/2006/relationships/image" Target="../media/image17.png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406371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9600" spc="20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LESSON </a:t>
            </a:r>
            <a:r>
              <a:rPr lang="en-US" sz="287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TWO</a:t>
            </a:r>
            <a:r>
              <a:rPr lang="en-US" sz="138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/>
            </a:r>
            <a:br>
              <a:rPr lang="en-US" sz="138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</a:br>
            <a:endParaRPr lang="en-US" sz="13800" spc="2000" dirty="0">
              <a:solidFill>
                <a:prstClr val="black"/>
              </a:solidFill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19549634">
            <a:off x="5707969" y="4308383"/>
            <a:ext cx="2208545" cy="5925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296328" y="2777062"/>
            <a:ext cx="3589872" cy="3589872"/>
            <a:chOff x="296328" y="2777062"/>
            <a:chExt cx="3589872" cy="3589872"/>
          </a:xfrm>
        </p:grpSpPr>
        <p:sp>
          <p:nvSpPr>
            <p:cNvPr id="5" name="Oval 4"/>
            <p:cNvSpPr/>
            <p:nvPr/>
          </p:nvSpPr>
          <p:spPr>
            <a:xfrm>
              <a:off x="296328" y="2777062"/>
              <a:ext cx="3589872" cy="358987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59B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16633" y="2918275"/>
              <a:ext cx="13965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Tip</a:t>
              </a:r>
              <a:endParaRPr lang="en-US" sz="6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7129" y="3786482"/>
              <a:ext cx="318826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Pull your screen down as a backdrop!</a:t>
              </a:r>
              <a:endParaRPr lang="en-US" sz="32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1109917" y="3183782"/>
              <a:ext cx="674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Homestead Display" charset="0"/>
                  <a:ea typeface="Homestead Display" charset="0"/>
                  <a:cs typeface="Homestead Display" charset="0"/>
                </a:rPr>
                <a:t>Pro</a:t>
              </a:r>
              <a:endParaRPr lang="en-US" sz="20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6003777" y="3231395"/>
            <a:ext cx="677143" cy="6771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75600" y="3646573"/>
            <a:ext cx="394420" cy="3944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671" y="5094515"/>
            <a:ext cx="119405" cy="12494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75600" y="3646573"/>
            <a:ext cx="394420" cy="3944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671" y="5094515"/>
            <a:ext cx="119405" cy="12494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8"/>
          <a:stretch/>
        </p:blipFill>
        <p:spPr>
          <a:xfrm>
            <a:off x="0" y="121415"/>
            <a:ext cx="12192000" cy="6615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50259"/>
          <a:stretch/>
        </p:blipFill>
        <p:spPr>
          <a:xfrm>
            <a:off x="133350" y="274639"/>
            <a:ext cx="6890413" cy="373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307422" y="5661498"/>
            <a:ext cx="1186774" cy="71984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4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475" flipH="1">
            <a:off x="4016674" y="1059526"/>
            <a:ext cx="1364219" cy="113684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119" y="2204718"/>
            <a:ext cx="996962" cy="94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3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06237" y="628720"/>
            <a:ext cx="8975834" cy="1325563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Wisdom Script" charset="0"/>
                <a:ea typeface="Wisdom Script" charset="0"/>
                <a:cs typeface="Wisdom Script" charset="0"/>
              </a:rPr>
              <a:t>I will be successful when:</a:t>
            </a:r>
            <a:endParaRPr lang="en-US" sz="6600" dirty="0">
              <a:latin typeface="Wisdom Script" charset="0"/>
              <a:ea typeface="Wisdom Script" charset="0"/>
              <a:cs typeface="Wisdom Script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84267" y="1954283"/>
            <a:ext cx="10023465" cy="4806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used </a:t>
            </a:r>
            <a:r>
              <a:rPr lang="en-US" sz="3600" b="1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‘Removed Background’ </a:t>
            </a: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tool to make the classroom background of my picture disappear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replaced my background with another digital picture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successfully </a:t>
            </a:r>
            <a:r>
              <a:rPr lang="en-US" sz="3600" b="1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printed</a:t>
            </a: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my art</a:t>
            </a:r>
            <a:endParaRPr lang="en-US" sz="36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75009" y="217311"/>
            <a:ext cx="9144000" cy="559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pc="12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PNG Art</a:t>
            </a:r>
            <a:endParaRPr lang="en-US" sz="5400" spc="1200" dirty="0">
              <a:solidFill>
                <a:prstClr val="black"/>
              </a:solidFill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535" r="5884"/>
          <a:stretch/>
        </p:blipFill>
        <p:spPr>
          <a:xfrm>
            <a:off x="6222124" y="846139"/>
            <a:ext cx="4067504" cy="2672715"/>
          </a:xfrm>
          <a:prstGeom prst="round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937340" y="5309402"/>
            <a:ext cx="3295998" cy="71984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81602" y="2624974"/>
            <a:ext cx="889129" cy="71984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475" flipH="1">
            <a:off x="4016674" y="1059526"/>
            <a:ext cx="1364219" cy="113684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119" y="2204718"/>
            <a:ext cx="996962" cy="9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8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475" flipH="1">
            <a:off x="4016674" y="1059526"/>
            <a:ext cx="1364219" cy="113684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119" y="2204718"/>
            <a:ext cx="996962" cy="9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0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/>
          <a:stretch/>
        </p:blipFill>
        <p:spPr>
          <a:xfrm>
            <a:off x="3929448" y="0"/>
            <a:ext cx="67385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475" flipH="1">
            <a:off x="4016674" y="1059526"/>
            <a:ext cx="1364219" cy="113684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119" y="2204718"/>
            <a:ext cx="996962" cy="9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6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06237" y="628720"/>
            <a:ext cx="8975834" cy="1325563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Wisdom Script" charset="0"/>
                <a:ea typeface="Wisdom Script" charset="0"/>
                <a:cs typeface="Wisdom Script" charset="0"/>
              </a:rPr>
              <a:t>I will be successful when:</a:t>
            </a:r>
            <a:endParaRPr lang="en-US" sz="6600" dirty="0">
              <a:latin typeface="Wisdom Script" charset="0"/>
              <a:ea typeface="Wisdom Script" charset="0"/>
              <a:cs typeface="Wisdom Script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84267" y="1954283"/>
            <a:ext cx="10023465" cy="4806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used </a:t>
            </a:r>
            <a:r>
              <a:rPr lang="en-US" sz="3600" b="1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‘Removed Background’ </a:t>
            </a: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tool to make the classroom background of my picture disappear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replaced my background with another digital picture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successfully </a:t>
            </a:r>
            <a:r>
              <a:rPr lang="en-US" sz="3600" b="1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printed</a:t>
            </a: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my art</a:t>
            </a:r>
            <a:endParaRPr lang="en-US" sz="36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75009" y="217311"/>
            <a:ext cx="9144000" cy="559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pc="12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PNG Art</a:t>
            </a:r>
            <a:endParaRPr lang="en-US" sz="5400" spc="1200" dirty="0">
              <a:solidFill>
                <a:prstClr val="black"/>
              </a:solidFill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06237" y="628720"/>
            <a:ext cx="8975834" cy="1325563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Wisdom Script" charset="0"/>
                <a:ea typeface="Wisdom Script" charset="0"/>
                <a:cs typeface="Wisdom Script" charset="0"/>
              </a:rPr>
              <a:t>I will be successful when:</a:t>
            </a:r>
            <a:endParaRPr lang="en-US" sz="6600" dirty="0">
              <a:latin typeface="Wisdom Script" charset="0"/>
              <a:ea typeface="Wisdom Script" charset="0"/>
              <a:cs typeface="Wisdom Script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84267" y="1954283"/>
            <a:ext cx="10023465" cy="48064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added my picture into my PowerPoint workspace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added 2 PNG image files to my picture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used ‘Removed Background’ tool to make the classroom background of my picture disappear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replaced my background with another digital picture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 have successfully printed my art</a:t>
            </a:r>
            <a:endParaRPr lang="en-US" sz="36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75009" y="217311"/>
            <a:ext cx="9144000" cy="559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pc="1200" dirty="0" smtClean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PNG Art</a:t>
            </a:r>
            <a:endParaRPr lang="en-US" sz="5400" spc="1200" dirty="0">
              <a:solidFill>
                <a:prstClr val="black"/>
              </a:solidFill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351939"/>
            <a:ext cx="2353355" cy="243017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81111" b="76901"/>
          <a:stretch/>
        </p:blipFill>
        <p:spPr>
          <a:xfrm>
            <a:off x="2315182" y="0"/>
            <a:ext cx="9961123" cy="68482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20629" y="1605936"/>
            <a:ext cx="3385227" cy="36364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6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46473" flipV="1">
            <a:off x="890086" y="1386991"/>
            <a:ext cx="2466654" cy="2116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66707">
            <a:off x="992850" y="2613422"/>
            <a:ext cx="2261126" cy="19403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66554" y="1236285"/>
            <a:ext cx="2354094" cy="205166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2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272391" y="1609126"/>
            <a:ext cx="747846" cy="80333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72391" y="5185662"/>
            <a:ext cx="747846" cy="80333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000033" y="1609126"/>
            <a:ext cx="747846" cy="80333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000033" y="5185662"/>
            <a:ext cx="747846" cy="80333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225702" y="4338535"/>
            <a:ext cx="3255525" cy="207111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14097" y="3011457"/>
            <a:ext cx="956553" cy="87873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9" y="3346"/>
            <a:ext cx="12192000" cy="685465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50196" y="272374"/>
            <a:ext cx="1964988" cy="118677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 rot="18280511">
            <a:off x="6722609" y="4921076"/>
            <a:ext cx="2208545" cy="5925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2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Macintosh PowerPoint</Application>
  <PresentationFormat>Widescreen</PresentationFormat>
  <Paragraphs>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Homestead Display</vt:lpstr>
      <vt:lpstr>Wisdom Script</vt:lpstr>
      <vt:lpstr>1_Office Theme</vt:lpstr>
      <vt:lpstr>PowerPoint Presentation</vt:lpstr>
      <vt:lpstr>I will be successful when: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will be successful when:</vt:lpstr>
      <vt:lpstr>I will be successful when: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stavro_j@rogers.com</dc:creator>
  <cp:lastModifiedBy>stavro_j@rogers.com</cp:lastModifiedBy>
  <cp:revision>1</cp:revision>
  <dcterms:created xsi:type="dcterms:W3CDTF">2016-04-15T05:07:11Z</dcterms:created>
  <dcterms:modified xsi:type="dcterms:W3CDTF">2016-04-15T05:07:29Z</dcterms:modified>
</cp:coreProperties>
</file>