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314"/>
    <p:restoredTop sz="50000"/>
  </p:normalViewPr>
  <p:slideViewPr>
    <p:cSldViewPr snapToGrid="0" snapToObjects="1">
      <p:cViewPr varScale="1">
        <p:scale>
          <a:sx n="83" d="100"/>
          <a:sy n="83" d="100"/>
        </p:scale>
        <p:origin x="208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415-8470-8743-B764-909B3FDFACA6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A2F2-5553-DB4F-A5F6-E1937720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63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415-8470-8743-B764-909B3FDFACA6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A2F2-5553-DB4F-A5F6-E1937720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17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415-8470-8743-B764-909B3FDFACA6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A2F2-5553-DB4F-A5F6-E1937720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39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03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1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58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94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5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5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39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57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415-8470-8743-B764-909B3FDFACA6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A2F2-5553-DB4F-A5F6-E1937720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07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54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701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94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8034" y="6159499"/>
            <a:ext cx="12242179" cy="698500"/>
          </a:xfrm>
          <a:prstGeom prst="rect">
            <a:avLst/>
          </a:prstGeom>
          <a:solidFill>
            <a:srgbClr val="4BAC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21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5400000">
            <a:off x="8258529" y="2924530"/>
            <a:ext cx="5312832" cy="2554109"/>
            <a:chOff x="247938" y="139649"/>
            <a:chExt cx="3839845" cy="1861265"/>
          </a:xfrm>
        </p:grpSpPr>
        <p:sp>
          <p:nvSpPr>
            <p:cNvPr id="9" name="Right Triangle 8"/>
            <p:cNvSpPr/>
            <p:nvPr userDrawn="1"/>
          </p:nvSpPr>
          <p:spPr>
            <a:xfrm rot="5400000" flipV="1">
              <a:off x="743873" y="-356285"/>
              <a:ext cx="930275" cy="1922145"/>
            </a:xfrm>
            <a:prstGeom prst="rtTriangle">
              <a:avLst/>
            </a:prstGeom>
            <a:solidFill>
              <a:srgbClr val="4BACC6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Right Triangle 9"/>
            <p:cNvSpPr/>
            <p:nvPr userDrawn="1"/>
          </p:nvSpPr>
          <p:spPr>
            <a:xfrm rot="5400000">
              <a:off x="2663795" y="-354063"/>
              <a:ext cx="930275" cy="1917700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Isosceles Triangle 10"/>
            <p:cNvSpPr/>
            <p:nvPr userDrawn="1"/>
          </p:nvSpPr>
          <p:spPr>
            <a:xfrm rot="5400000" flipV="1">
              <a:off x="2198300" y="111432"/>
              <a:ext cx="1861265" cy="1917700"/>
            </a:xfrm>
            <a:prstGeom prst="triangle">
              <a:avLst/>
            </a:prstGeom>
            <a:solidFill>
              <a:srgbClr val="4BACC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487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3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072209" y="1"/>
            <a:ext cx="5119793" cy="1861265"/>
            <a:chOff x="247938" y="139649"/>
            <a:chExt cx="3839845" cy="1861265"/>
          </a:xfrm>
        </p:grpSpPr>
        <p:sp>
          <p:nvSpPr>
            <p:cNvPr id="11" name="Right Triangle 10"/>
            <p:cNvSpPr/>
            <p:nvPr userDrawn="1"/>
          </p:nvSpPr>
          <p:spPr>
            <a:xfrm rot="5400000" flipV="1">
              <a:off x="743873" y="-356285"/>
              <a:ext cx="930275" cy="1922145"/>
            </a:xfrm>
            <a:prstGeom prst="rtTriangle">
              <a:avLst/>
            </a:prstGeom>
            <a:solidFill>
              <a:srgbClr val="4BACC6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Right Triangle 11"/>
            <p:cNvSpPr/>
            <p:nvPr userDrawn="1"/>
          </p:nvSpPr>
          <p:spPr>
            <a:xfrm rot="5400000">
              <a:off x="2663795" y="-354063"/>
              <a:ext cx="930275" cy="1917700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Isosceles Triangle 12"/>
            <p:cNvSpPr/>
            <p:nvPr userDrawn="1"/>
          </p:nvSpPr>
          <p:spPr>
            <a:xfrm rot="5400000" flipV="1">
              <a:off x="2198300" y="111432"/>
              <a:ext cx="1861265" cy="1917700"/>
            </a:xfrm>
            <a:prstGeom prst="triangle">
              <a:avLst/>
            </a:prstGeom>
            <a:solidFill>
              <a:srgbClr val="4BACC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205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 rot="10800000">
            <a:off x="-4" y="5900577"/>
            <a:ext cx="12192005" cy="957425"/>
            <a:chOff x="-1268363" y="-1976306"/>
            <a:chExt cx="6608821" cy="930277"/>
          </a:xfrm>
        </p:grpSpPr>
        <p:sp>
          <p:nvSpPr>
            <p:cNvPr id="7" name="Right Triangle 6"/>
            <p:cNvSpPr/>
            <p:nvPr userDrawn="1"/>
          </p:nvSpPr>
          <p:spPr>
            <a:xfrm rot="5400000" flipV="1">
              <a:off x="3226940" y="-3159548"/>
              <a:ext cx="930275" cy="3296760"/>
            </a:xfrm>
            <a:prstGeom prst="rtTriangle">
              <a:avLst/>
            </a:prstGeom>
            <a:solidFill>
              <a:srgbClr val="4BACC6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ight Triangle 7"/>
            <p:cNvSpPr/>
            <p:nvPr userDrawn="1"/>
          </p:nvSpPr>
          <p:spPr>
            <a:xfrm rot="5400000">
              <a:off x="-77471" y="-3167196"/>
              <a:ext cx="930275" cy="3312059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87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415-8470-8743-B764-909B3FDFACA6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A2F2-5553-DB4F-A5F6-E1937720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08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415-8470-8743-B764-909B3FDFACA6}" type="datetimeFigureOut">
              <a:rPr lang="en-US" smtClean="0"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A2F2-5553-DB4F-A5F6-E1937720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0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415-8470-8743-B764-909B3FDFACA6}" type="datetimeFigureOut">
              <a:rPr lang="en-US" smtClean="0"/>
              <a:t>4/15/16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A2F2-5553-DB4F-A5F6-E1937720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2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415-8470-8743-B764-909B3FDFACA6}" type="datetimeFigureOut">
              <a:rPr lang="en-US" smtClean="0"/>
              <a:t>4/15/16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A2F2-5553-DB4F-A5F6-E1937720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45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415-8470-8743-B764-909B3FDFACA6}" type="datetimeFigureOut">
              <a:rPr lang="en-US" smtClean="0"/>
              <a:t>4/15/16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A2F2-5553-DB4F-A5F6-E1937720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7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415-8470-8743-B764-909B3FDFACA6}" type="datetimeFigureOut">
              <a:rPr lang="en-US" smtClean="0"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A2F2-5553-DB4F-A5F6-E1937720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4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415-8470-8743-B764-909B3FDFACA6}" type="datetimeFigureOut">
              <a:rPr lang="en-US" smtClean="0"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A2F2-5553-DB4F-A5F6-E1937720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01415-8470-8743-B764-909B3FDFACA6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0A2F2-5553-DB4F-A5F6-E1937720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3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JPG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0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8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41139" y="3041544"/>
            <a:ext cx="335699" cy="33569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443093" y="3155126"/>
            <a:ext cx="209175" cy="2091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38745" y="2828057"/>
            <a:ext cx="209175" cy="2091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034157" y="5275083"/>
            <a:ext cx="209175" cy="2091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272157" y="5275083"/>
            <a:ext cx="209175" cy="2091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6-03 at 10.19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97605"/>
            <a:ext cx="91440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4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6-03 at 10.19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97605"/>
            <a:ext cx="9144000" cy="5695950"/>
          </a:xfrm>
          <a:prstGeom prst="rect">
            <a:avLst/>
          </a:prstGeom>
        </p:spPr>
      </p:pic>
      <p:pic>
        <p:nvPicPr>
          <p:cNvPr id="5" name="Picture 4" descr="circ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708231"/>
            <a:ext cx="1417185" cy="141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2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06-03 at 10.19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97605"/>
            <a:ext cx="9144000" cy="5695950"/>
          </a:xfrm>
          <a:prstGeom prst="rect">
            <a:avLst/>
          </a:prstGeom>
        </p:spPr>
      </p:pic>
      <p:pic>
        <p:nvPicPr>
          <p:cNvPr id="5" name="Picture 4" descr="Screen Shot 2015-06-03 at 10.19.1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22" b="69697"/>
          <a:stretch/>
        </p:blipFill>
        <p:spPr>
          <a:xfrm>
            <a:off x="5494042" y="1600200"/>
            <a:ext cx="4533951" cy="4509496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</p:pic>
      <p:cxnSp>
        <p:nvCxnSpPr>
          <p:cNvPr id="10" name="Straight Connector 9"/>
          <p:cNvCxnSpPr>
            <a:stCxn id="7" idx="0"/>
          </p:cNvCxnSpPr>
          <p:nvPr/>
        </p:nvCxnSpPr>
        <p:spPr>
          <a:xfrm>
            <a:off x="2689793" y="708232"/>
            <a:ext cx="5092972" cy="792783"/>
          </a:xfrm>
          <a:prstGeom prst="line">
            <a:avLst/>
          </a:prstGeom>
          <a:ln>
            <a:solidFill>
              <a:srgbClr val="FFFF00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84097" y="1934000"/>
            <a:ext cx="3819721" cy="3560099"/>
          </a:xfrm>
          <a:prstGeom prst="line">
            <a:avLst/>
          </a:prstGeom>
          <a:ln>
            <a:solidFill>
              <a:srgbClr val="FFFF00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95" y="1376899"/>
            <a:ext cx="4993541" cy="4999281"/>
          </a:xfrm>
          <a:prstGeom prst="rect">
            <a:avLst/>
          </a:prstGeom>
        </p:spPr>
      </p:pic>
      <p:pic>
        <p:nvPicPr>
          <p:cNvPr id="7" name="Picture 6" descr="circ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708231"/>
            <a:ext cx="1417185" cy="1418814"/>
          </a:xfrm>
          <a:prstGeom prst="rect">
            <a:avLst/>
          </a:prstGeom>
        </p:spPr>
      </p:pic>
      <p:pic>
        <p:nvPicPr>
          <p:cNvPr id="16" name="Picture 15" descr="circ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556" y="3278336"/>
            <a:ext cx="690933" cy="69172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6328" y="2777062"/>
            <a:ext cx="3589872" cy="3589872"/>
            <a:chOff x="296328" y="2777062"/>
            <a:chExt cx="3589872" cy="3589872"/>
          </a:xfrm>
        </p:grpSpPr>
        <p:sp>
          <p:nvSpPr>
            <p:cNvPr id="13" name="Oval 12"/>
            <p:cNvSpPr/>
            <p:nvPr/>
          </p:nvSpPr>
          <p:spPr>
            <a:xfrm>
              <a:off x="296328" y="2777062"/>
              <a:ext cx="3589872" cy="358987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59BAD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16633" y="2918275"/>
              <a:ext cx="139653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prstClr val="black"/>
                  </a:solidFill>
                  <a:latin typeface="Homestead Display" charset="0"/>
                  <a:ea typeface="Homestead Display" charset="0"/>
                  <a:cs typeface="Homestead Display" charset="0"/>
                </a:rPr>
                <a:t>Tip</a:t>
              </a:r>
              <a:endParaRPr lang="en-US" sz="6000" dirty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7129" y="3786482"/>
              <a:ext cx="318826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rPr>
                <a:t>Drill these 3 letters into their memories!</a:t>
              </a:r>
            </a:p>
            <a:p>
              <a:pPr algn="ctr"/>
              <a:r>
                <a:rPr lang="en-US" sz="2400" dirty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rPr>
                <a:t>They’re important!</a:t>
              </a:r>
              <a:endParaRPr lang="en-US" sz="24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1109917" y="3183782"/>
              <a:ext cx="6742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Homestead Display" charset="0"/>
                  <a:ea typeface="Homestead Display" charset="0"/>
                  <a:cs typeface="Homestead Display" charset="0"/>
                </a:rPr>
                <a:t>Pro</a:t>
              </a:r>
              <a:endParaRPr lang="en-US" sz="2000" dirty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30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344" y="2026826"/>
            <a:ext cx="3124200" cy="260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8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" b="100000" l="0" r="100000">
                        <a14:foregroundMark x1="72358" y1="23902" x2="74797" y2="32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6867" y="2941226"/>
            <a:ext cx="3124200" cy="260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144" y="2941226"/>
            <a:ext cx="3124200" cy="260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94518" y="2679616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entury Gothic" charset="0"/>
                <a:ea typeface="Century Gothic" charset="0"/>
                <a:cs typeface="Century Gothic" charset="0"/>
              </a:rPr>
              <a:t>PNG</a:t>
            </a:r>
            <a:endParaRPr lang="en-US" sz="28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8144" y="2674647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entury Gothic" charset="0"/>
                <a:ea typeface="Century Gothic" charset="0"/>
                <a:cs typeface="Century Gothic" charset="0"/>
              </a:rPr>
              <a:t>NOT A PNG</a:t>
            </a:r>
            <a:endParaRPr lang="en-US" sz="28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2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" b="100000" l="0" r="100000">
                        <a14:foregroundMark x1="72358" y1="23902" x2="74797" y2="32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65687" flipH="1">
            <a:off x="4106498" y="1333865"/>
            <a:ext cx="1041224" cy="850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144" y="2941226"/>
            <a:ext cx="3124200" cy="260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94518" y="2679616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entury Gothic" charset="0"/>
                <a:ea typeface="Century Gothic" charset="0"/>
                <a:cs typeface="Century Gothic" charset="0"/>
              </a:rPr>
              <a:t>PNG</a:t>
            </a:r>
            <a:endParaRPr lang="en-US" sz="28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8144" y="2674647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entury Gothic" charset="0"/>
                <a:ea typeface="Century Gothic" charset="0"/>
                <a:cs typeface="Century Gothic" charset="0"/>
              </a:rPr>
              <a:t>NOT A PNG</a:t>
            </a:r>
            <a:endParaRPr lang="en-US" sz="28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" b="100000" l="0" r="100000">
                        <a14:foregroundMark x1="72358" y1="23902" x2="74797" y2="32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75475" flipH="1">
            <a:off x="4016674" y="1059526"/>
            <a:ext cx="1364219" cy="11368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21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5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5-05-06 at 2.52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6065"/>
            <a:ext cx="9144000" cy="606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2" t="22437" r="49971" b="46496"/>
          <a:stretch/>
        </p:blipFill>
        <p:spPr>
          <a:xfrm>
            <a:off x="60960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0"/>
            <a:ext cx="85725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85590" y="3328604"/>
            <a:ext cx="989500" cy="51242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1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" b="100000" l="0" r="100000">
                        <a14:foregroundMark x1="72358" y1="23902" x2="74797" y2="32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75475" flipH="1">
            <a:off x="4016674" y="1059526"/>
            <a:ext cx="1364219" cy="11368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976" y="0"/>
            <a:ext cx="7220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23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" b="100000" l="0" r="100000">
                        <a14:foregroundMark x1="72358" y1="23902" x2="74797" y2="32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75475" flipH="1">
            <a:off x="4016674" y="1059526"/>
            <a:ext cx="1364219" cy="11368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8119" y="2204718"/>
            <a:ext cx="996962" cy="94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1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06237" y="628720"/>
            <a:ext cx="8975834" cy="1325563"/>
          </a:xfrm>
        </p:spPr>
        <p:txBody>
          <a:bodyPr>
            <a:noAutofit/>
          </a:bodyPr>
          <a:lstStyle/>
          <a:p>
            <a:r>
              <a:rPr lang="en-US" sz="6600" dirty="0" smtClean="0">
                <a:latin typeface="Wisdom Script" charset="0"/>
                <a:ea typeface="Wisdom Script" charset="0"/>
                <a:cs typeface="Wisdom Script" charset="0"/>
              </a:rPr>
              <a:t>I will be successful when:</a:t>
            </a:r>
            <a:endParaRPr lang="en-US" sz="6600" dirty="0">
              <a:latin typeface="Wisdom Script" charset="0"/>
              <a:ea typeface="Wisdom Script" charset="0"/>
              <a:cs typeface="Wisdom Script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84267" y="1954283"/>
            <a:ext cx="10023465" cy="48064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4267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 have added my picture into my PowerPoint workspace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 have SAVED my PowerPoint to my “Home Folder U:”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 have added 2 PNG image files to my picture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75009" y="217311"/>
            <a:ext cx="9144000" cy="559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spc="1200" dirty="0" smtClean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rPr>
              <a:t>PNG Art</a:t>
            </a:r>
            <a:endParaRPr lang="en-US" sz="5400" spc="1200" dirty="0">
              <a:solidFill>
                <a:prstClr val="black"/>
              </a:solidFill>
              <a:latin typeface="Homestead Display" charset="0"/>
              <a:ea typeface="Homestead Display" charset="0"/>
              <a:cs typeface="Homestead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0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2921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END OF LESSON #1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LET THE STUDENTS EXPLORE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320188" y="2777062"/>
            <a:ext cx="3589872" cy="3589872"/>
            <a:chOff x="296328" y="2777062"/>
            <a:chExt cx="3589872" cy="3589872"/>
          </a:xfrm>
        </p:grpSpPr>
        <p:sp>
          <p:nvSpPr>
            <p:cNvPr id="4" name="Oval 3"/>
            <p:cNvSpPr/>
            <p:nvPr/>
          </p:nvSpPr>
          <p:spPr>
            <a:xfrm>
              <a:off x="296328" y="2777062"/>
              <a:ext cx="3589872" cy="358987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59BAD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16633" y="2918275"/>
              <a:ext cx="139653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prstClr val="black"/>
                  </a:solidFill>
                  <a:latin typeface="Homestead Display" charset="0"/>
                  <a:ea typeface="Homestead Display" charset="0"/>
                  <a:cs typeface="Homestead Display" charset="0"/>
                </a:rPr>
                <a:t>Tip</a:t>
              </a:r>
              <a:endParaRPr lang="en-US" sz="6000" dirty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6728" y="3933938"/>
              <a:ext cx="33890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rPr>
                <a:t>Set the lesson to loop on the screen while they work.</a:t>
              </a:r>
            </a:p>
            <a:p>
              <a:pPr algn="ctr"/>
              <a:r>
                <a:rPr lang="en-US" sz="2400" dirty="0">
                  <a:solidFill>
                    <a:srgbClr val="59BAD1"/>
                  </a:solidFill>
                  <a:latin typeface="Century Gothic" charset="0"/>
                  <a:ea typeface="Century Gothic" charset="0"/>
                  <a:cs typeface="Century Gothic" charset="0"/>
                </a:rPr>
                <a:t>(3 second transition)</a:t>
              </a:r>
              <a:endParaRPr lang="en-US" dirty="0">
                <a:solidFill>
                  <a:srgbClr val="59BAD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1109917" y="3183782"/>
              <a:ext cx="6742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Homestead Display" charset="0"/>
                  <a:ea typeface="Homestead Display" charset="0"/>
                  <a:cs typeface="Homestead Display" charset="0"/>
                </a:rPr>
                <a:t>Pro</a:t>
              </a:r>
              <a:endParaRPr lang="en-US" sz="2000" dirty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353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5-05-06 at 2.52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6065"/>
            <a:ext cx="9144000" cy="60645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37006" y="1382593"/>
            <a:ext cx="4025381" cy="3046988"/>
          </a:xfrm>
          <a:prstGeom prst="rect">
            <a:avLst/>
          </a:prstGeom>
          <a:solidFill>
            <a:sysClr val="window" lastClr="FFFFFF">
              <a:lumMod val="95000"/>
              <a:alpha val="62000"/>
            </a:sysClr>
          </a:solidFill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3200" kern="0" dirty="0">
                <a:solidFill>
                  <a:prstClr val="black"/>
                </a:solidFill>
                <a:latin typeface="Champagne &amp; Limousines"/>
                <a:cs typeface="Champagne &amp; Limousines"/>
              </a:rPr>
              <a:t>An </a:t>
            </a:r>
            <a:r>
              <a:rPr lang="en-US" sz="3200" kern="0" dirty="0">
                <a:solidFill>
                  <a:prstClr val="black"/>
                </a:solidFill>
                <a:latin typeface="Champagne &amp; Limousines"/>
                <a:cs typeface="Champagne &amp; Limousines"/>
              </a:rPr>
              <a:t>artistic work or practice that uses </a:t>
            </a:r>
            <a:r>
              <a:rPr lang="en-US" sz="3200" b="1" kern="0" dirty="0">
                <a:solidFill>
                  <a:prstClr val="black"/>
                </a:solidFill>
                <a:latin typeface="Champagne &amp; Limousines"/>
                <a:cs typeface="Champagne &amp; Limousines"/>
              </a:rPr>
              <a:t>digital</a:t>
            </a:r>
            <a:r>
              <a:rPr lang="en-US" sz="3200" kern="0" dirty="0">
                <a:solidFill>
                  <a:prstClr val="black"/>
                </a:solidFill>
                <a:latin typeface="Champagne &amp; Limousines"/>
                <a:cs typeface="Champagne &amp; Limousines"/>
              </a:rPr>
              <a:t> technology as an essential part of the creative or presentation process.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5973" y="3686203"/>
            <a:ext cx="653766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en-US" sz="13800" dirty="0">
                <a:solidFill>
                  <a:prstClr val="white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Champagne &amp; Limousines"/>
                <a:cs typeface="Champagne &amp; Limousines"/>
              </a:rPr>
              <a:t>Digital Art</a:t>
            </a:r>
          </a:p>
        </p:txBody>
      </p:sp>
    </p:spTree>
    <p:extLst>
      <p:ext uri="{BB962C8B-B14F-4D97-AF65-F5344CB8AC3E}">
        <p14:creationId xmlns:p14="http://schemas.microsoft.com/office/powerpoint/2010/main" val="149123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8"/>
          <a:stretch/>
        </p:blipFill>
        <p:spPr>
          <a:xfrm>
            <a:off x="0" y="121415"/>
            <a:ext cx="12192000" cy="66151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50259"/>
          <a:stretch/>
        </p:blipFill>
        <p:spPr>
          <a:xfrm>
            <a:off x="133350" y="274639"/>
            <a:ext cx="6890413" cy="373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9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0492"/>
          <a:stretch/>
        </p:blipFill>
        <p:spPr>
          <a:xfrm>
            <a:off x="304800" y="3467100"/>
            <a:ext cx="11582400" cy="3399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" b="50491"/>
          <a:stretch/>
        </p:blipFill>
        <p:spPr>
          <a:xfrm>
            <a:off x="304800" y="67491"/>
            <a:ext cx="11582400" cy="339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0556"/>
          <a:stretch/>
        </p:blipFill>
        <p:spPr>
          <a:xfrm>
            <a:off x="296772" y="171450"/>
            <a:ext cx="11598455" cy="6515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0745" b="-189"/>
          <a:stretch/>
        </p:blipFill>
        <p:spPr>
          <a:xfrm>
            <a:off x="6096000" y="419100"/>
            <a:ext cx="5989727" cy="33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9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20188" y="2777062"/>
            <a:ext cx="3589872" cy="3589872"/>
            <a:chOff x="296328" y="2777062"/>
            <a:chExt cx="3589872" cy="3589872"/>
          </a:xfrm>
        </p:grpSpPr>
        <p:sp>
          <p:nvSpPr>
            <p:cNvPr id="5" name="Oval 4"/>
            <p:cNvSpPr/>
            <p:nvPr/>
          </p:nvSpPr>
          <p:spPr>
            <a:xfrm>
              <a:off x="296328" y="2777062"/>
              <a:ext cx="3589872" cy="358987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59BAD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16633" y="2918275"/>
              <a:ext cx="139653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prstClr val="black"/>
                  </a:solidFill>
                  <a:latin typeface="Homestead Display" charset="0"/>
                  <a:ea typeface="Homestead Display" charset="0"/>
                  <a:cs typeface="Homestead Display" charset="0"/>
                </a:rPr>
                <a:t>Tip</a:t>
              </a:r>
              <a:endParaRPr lang="en-US" sz="6000" dirty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7129" y="3695042"/>
              <a:ext cx="318826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rPr>
                <a:t>To open PowerPoint,</a:t>
              </a:r>
              <a:endParaRPr lang="en-US" sz="20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/>
              <a:r>
                <a:rPr lang="en-US" sz="2800" dirty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rPr>
                <a:t>type “</a:t>
              </a:r>
              <a:r>
                <a:rPr lang="en-US" sz="2800" b="1" dirty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rPr>
                <a:t>POW</a:t>
              </a:r>
              <a:r>
                <a:rPr lang="en-US" sz="2800" dirty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rPr>
                <a:t>” in the search</a:t>
              </a:r>
              <a:endParaRPr lang="en-US" sz="20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1109917" y="3183782"/>
              <a:ext cx="6742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Homestead Display" charset="0"/>
                  <a:ea typeface="Homestead Display" charset="0"/>
                  <a:cs typeface="Homestead Display" charset="0"/>
                </a:rPr>
                <a:t>Pro</a:t>
              </a:r>
              <a:endParaRPr lang="en-US" sz="2000" dirty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85927" y="471258"/>
            <a:ext cx="7024133" cy="2116477"/>
            <a:chOff x="434300" y="355759"/>
            <a:chExt cx="5119795" cy="2116477"/>
          </a:xfrm>
        </p:grpSpPr>
        <p:grpSp>
          <p:nvGrpSpPr>
            <p:cNvPr id="12" name="Group 11"/>
            <p:cNvGrpSpPr/>
            <p:nvPr/>
          </p:nvGrpSpPr>
          <p:grpSpPr>
            <a:xfrm>
              <a:off x="434302" y="1541960"/>
              <a:ext cx="5119793" cy="930276"/>
              <a:chOff x="247938" y="139649"/>
              <a:chExt cx="3839845" cy="930276"/>
            </a:xfrm>
          </p:grpSpPr>
          <p:sp>
            <p:nvSpPr>
              <p:cNvPr id="14" name="Right Triangle 13"/>
              <p:cNvSpPr/>
              <p:nvPr userDrawn="1"/>
            </p:nvSpPr>
            <p:spPr>
              <a:xfrm rot="5400000" flipV="1">
                <a:off x="743873" y="-356285"/>
                <a:ext cx="930275" cy="1922145"/>
              </a:xfrm>
              <a:prstGeom prst="rtTriangle">
                <a:avLst/>
              </a:prstGeom>
              <a:solidFill>
                <a:srgbClr val="4BACC6">
                  <a:alpha val="1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ight Triangle 14"/>
              <p:cNvSpPr/>
              <p:nvPr userDrawn="1"/>
            </p:nvSpPr>
            <p:spPr>
              <a:xfrm rot="5400000">
                <a:off x="2663795" y="-354063"/>
                <a:ext cx="930275" cy="1917700"/>
              </a:xfrm>
              <a:prstGeom prst="rtTriangle">
                <a:avLst/>
              </a:prstGeom>
              <a:solidFill>
                <a:srgbClr val="4BACC6">
                  <a:alpha val="4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434300" y="355759"/>
              <a:ext cx="5119793" cy="1186201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89740" y="448398"/>
            <a:ext cx="7020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7200" dirty="0">
                <a:solidFill>
                  <a:prstClr val="white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Champagne &amp; Limousines"/>
                <a:cs typeface="Champagne &amp; Limousines"/>
              </a:rPr>
              <a:t>1: Open PowerPoint</a:t>
            </a:r>
            <a:endParaRPr lang="en-US" sz="7200" dirty="0">
              <a:solidFill>
                <a:prstClr val="white"/>
              </a:solidFill>
              <a:effectLst>
                <a:glow rad="101600">
                  <a:prstClr val="black">
                    <a:alpha val="75000"/>
                  </a:prstClr>
                </a:glow>
              </a:effectLst>
              <a:latin typeface="Champagne &amp; Limousines"/>
              <a:cs typeface="Champagne &amp; Limousines"/>
            </a:endParaRPr>
          </a:p>
        </p:txBody>
      </p:sp>
    </p:spTree>
    <p:extLst>
      <p:ext uri="{BB962C8B-B14F-4D97-AF65-F5344CB8AC3E}">
        <p14:creationId xmlns:p14="http://schemas.microsoft.com/office/powerpoint/2010/main" val="32284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</Words>
  <Application>Microsoft Macintosh PowerPoint</Application>
  <PresentationFormat>Widescreen</PresentationFormat>
  <Paragraphs>25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Champagne &amp; Limousines</vt:lpstr>
      <vt:lpstr>Homestead Display</vt:lpstr>
      <vt:lpstr>Wisdom Script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will be successful when:</vt:lpstr>
      <vt:lpstr>END OF LESSON #1  LET THE STUDENTS EXPLORE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stavro_j@rogers.com</dc:creator>
  <cp:lastModifiedBy>stavro_j@rogers.com</cp:lastModifiedBy>
  <cp:revision>1</cp:revision>
  <dcterms:created xsi:type="dcterms:W3CDTF">2016-04-15T05:06:21Z</dcterms:created>
  <dcterms:modified xsi:type="dcterms:W3CDTF">2016-04-15T05:06:38Z</dcterms:modified>
</cp:coreProperties>
</file>